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3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79" autoAdjust="0"/>
    <p:restoredTop sz="94660"/>
  </p:normalViewPr>
  <p:slideViewPr>
    <p:cSldViewPr>
      <p:cViewPr varScale="1">
        <p:scale>
          <a:sx n="83" d="100"/>
          <a:sy n="83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45F545-31D9-4733-B724-848ACE237A3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B825C0C-1C39-45E7-B7F6-04CEBD665E2F}">
      <dgm:prSet phldrT="[Text]"/>
      <dgm:spPr/>
      <dgm:t>
        <a:bodyPr/>
        <a:lstStyle/>
        <a:p>
          <a:r>
            <a:rPr lang="cs-CZ" dirty="0" err="1" smtClean="0"/>
            <a:t>html</a:t>
          </a:r>
          <a:endParaRPr lang="cs-CZ" dirty="0"/>
        </a:p>
      </dgm:t>
    </dgm:pt>
    <dgm:pt modelId="{C059D949-930B-4212-A6F6-A6635B131E60}" type="parTrans" cxnId="{CDE6976A-BD57-494C-9D48-734A1A5D4A3F}">
      <dgm:prSet/>
      <dgm:spPr/>
      <dgm:t>
        <a:bodyPr/>
        <a:lstStyle/>
        <a:p>
          <a:endParaRPr lang="cs-CZ"/>
        </a:p>
      </dgm:t>
    </dgm:pt>
    <dgm:pt modelId="{EF0D2888-EC2C-4479-946A-1E897D438CD6}" type="sibTrans" cxnId="{CDE6976A-BD57-494C-9D48-734A1A5D4A3F}">
      <dgm:prSet/>
      <dgm:spPr/>
      <dgm:t>
        <a:bodyPr/>
        <a:lstStyle/>
        <a:p>
          <a:endParaRPr lang="cs-CZ"/>
        </a:p>
      </dgm:t>
    </dgm:pt>
    <dgm:pt modelId="{8187BDEF-29EA-4917-A057-43A8AE71DF40}">
      <dgm:prSet phldrT="[Text]"/>
      <dgm:spPr/>
      <dgm:t>
        <a:bodyPr/>
        <a:lstStyle/>
        <a:p>
          <a:r>
            <a:rPr lang="cs-CZ" dirty="0" err="1" smtClean="0"/>
            <a:t>head</a:t>
          </a:r>
          <a:endParaRPr lang="cs-CZ" dirty="0"/>
        </a:p>
      </dgm:t>
    </dgm:pt>
    <dgm:pt modelId="{68C21BEF-4D52-44FA-A2EB-6F7E9DC5E67B}" type="parTrans" cxnId="{6A4006BD-9B8C-4AA5-BC4A-276018BCD15B}">
      <dgm:prSet/>
      <dgm:spPr/>
      <dgm:t>
        <a:bodyPr/>
        <a:lstStyle/>
        <a:p>
          <a:endParaRPr lang="cs-CZ"/>
        </a:p>
      </dgm:t>
    </dgm:pt>
    <dgm:pt modelId="{3138FBCC-1582-4014-8C56-721493CDE1EE}" type="sibTrans" cxnId="{6A4006BD-9B8C-4AA5-BC4A-276018BCD15B}">
      <dgm:prSet/>
      <dgm:spPr/>
      <dgm:t>
        <a:bodyPr/>
        <a:lstStyle/>
        <a:p>
          <a:endParaRPr lang="cs-CZ"/>
        </a:p>
      </dgm:t>
    </dgm:pt>
    <dgm:pt modelId="{24981567-80F5-48AE-B6CB-7B952533AAC9}">
      <dgm:prSet phldrT="[Text]"/>
      <dgm:spPr/>
      <dgm:t>
        <a:bodyPr/>
        <a:lstStyle/>
        <a:p>
          <a:r>
            <a:rPr lang="cs-CZ" dirty="0" smtClean="0"/>
            <a:t>body</a:t>
          </a:r>
          <a:endParaRPr lang="cs-CZ" dirty="0"/>
        </a:p>
      </dgm:t>
    </dgm:pt>
    <dgm:pt modelId="{4FAAA579-9E9D-4BDE-ABB9-811E4CFE94A9}" type="parTrans" cxnId="{F3505CA5-7679-47E6-B6DF-3268922A5840}">
      <dgm:prSet/>
      <dgm:spPr/>
      <dgm:t>
        <a:bodyPr/>
        <a:lstStyle/>
        <a:p>
          <a:endParaRPr lang="cs-CZ"/>
        </a:p>
      </dgm:t>
    </dgm:pt>
    <dgm:pt modelId="{15BDBAB4-DA16-4EA4-AAE5-F3CA203F17BC}" type="sibTrans" cxnId="{F3505CA5-7679-47E6-B6DF-3268922A5840}">
      <dgm:prSet/>
      <dgm:spPr/>
      <dgm:t>
        <a:bodyPr/>
        <a:lstStyle/>
        <a:p>
          <a:endParaRPr lang="cs-CZ"/>
        </a:p>
      </dgm:t>
    </dgm:pt>
    <dgm:pt modelId="{9C42D624-1510-48E0-9D3A-16336CB19873}">
      <dgm:prSet phldrT="[Text]"/>
      <dgm:spPr/>
      <dgm:t>
        <a:bodyPr/>
        <a:lstStyle/>
        <a:p>
          <a:r>
            <a:rPr lang="cs-CZ" dirty="0" err="1" smtClean="0"/>
            <a:t>title</a:t>
          </a:r>
          <a:endParaRPr lang="cs-CZ" dirty="0"/>
        </a:p>
      </dgm:t>
    </dgm:pt>
    <dgm:pt modelId="{3C5FE763-CB0E-46DA-BB3D-46A43275E48A}" type="parTrans" cxnId="{B2528A07-28F5-41F4-A43B-0F07EEB92E6E}">
      <dgm:prSet/>
      <dgm:spPr/>
      <dgm:t>
        <a:bodyPr/>
        <a:lstStyle/>
        <a:p>
          <a:endParaRPr lang="cs-CZ"/>
        </a:p>
      </dgm:t>
    </dgm:pt>
    <dgm:pt modelId="{A246E725-903A-47B5-AE69-2BABDD1C066C}" type="sibTrans" cxnId="{B2528A07-28F5-41F4-A43B-0F07EEB92E6E}">
      <dgm:prSet/>
      <dgm:spPr/>
      <dgm:t>
        <a:bodyPr/>
        <a:lstStyle/>
        <a:p>
          <a:endParaRPr lang="cs-CZ"/>
        </a:p>
      </dgm:t>
    </dgm:pt>
    <dgm:pt modelId="{5D835C3E-E858-4310-83C2-B27724349078}">
      <dgm:prSet phldrT="[Text]"/>
      <dgm:spPr/>
      <dgm:t>
        <a:bodyPr/>
        <a:lstStyle/>
        <a:p>
          <a:r>
            <a:rPr lang="cs-CZ" dirty="0" smtClean="0"/>
            <a:t>h1</a:t>
          </a:r>
          <a:endParaRPr lang="cs-CZ" dirty="0"/>
        </a:p>
      </dgm:t>
    </dgm:pt>
    <dgm:pt modelId="{58F56AF8-B56C-4531-8D56-B4BC2C9B92EE}" type="parTrans" cxnId="{728BB6C3-7B4A-4EA5-8FD3-C4EB2B522068}">
      <dgm:prSet/>
      <dgm:spPr/>
      <dgm:t>
        <a:bodyPr/>
        <a:lstStyle/>
        <a:p>
          <a:endParaRPr lang="cs-CZ"/>
        </a:p>
      </dgm:t>
    </dgm:pt>
    <dgm:pt modelId="{FF3C7009-48FA-46D5-8523-E030A0B3B110}" type="sibTrans" cxnId="{728BB6C3-7B4A-4EA5-8FD3-C4EB2B522068}">
      <dgm:prSet/>
      <dgm:spPr/>
      <dgm:t>
        <a:bodyPr/>
        <a:lstStyle/>
        <a:p>
          <a:endParaRPr lang="cs-CZ"/>
        </a:p>
      </dgm:t>
    </dgm:pt>
    <dgm:pt modelId="{598EECF6-9136-4183-960C-BA902FF5D8EF}">
      <dgm:prSet phldrT="[Text]"/>
      <dgm:spPr/>
      <dgm:t>
        <a:bodyPr/>
        <a:lstStyle/>
        <a:p>
          <a:r>
            <a:rPr lang="cs-CZ" dirty="0" err="1" smtClean="0"/>
            <a:t>ul</a:t>
          </a:r>
          <a:endParaRPr lang="cs-CZ" dirty="0"/>
        </a:p>
      </dgm:t>
    </dgm:pt>
    <dgm:pt modelId="{E256B0AA-F55C-4C3B-B91B-68B0850019EE}" type="parTrans" cxnId="{45C846AB-842D-4200-AD48-88603BC330F8}">
      <dgm:prSet/>
      <dgm:spPr/>
      <dgm:t>
        <a:bodyPr/>
        <a:lstStyle/>
        <a:p>
          <a:endParaRPr lang="cs-CZ"/>
        </a:p>
      </dgm:t>
    </dgm:pt>
    <dgm:pt modelId="{053639DC-39AD-402C-8F79-D0A48BFD0A3B}" type="sibTrans" cxnId="{45C846AB-842D-4200-AD48-88603BC330F8}">
      <dgm:prSet/>
      <dgm:spPr/>
      <dgm:t>
        <a:bodyPr/>
        <a:lstStyle/>
        <a:p>
          <a:endParaRPr lang="cs-CZ"/>
        </a:p>
      </dgm:t>
    </dgm:pt>
    <dgm:pt modelId="{36889B7B-FFFF-4F32-85D0-5AABE05D3185}">
      <dgm:prSet phldrT="[Text]"/>
      <dgm:spPr/>
      <dgm:t>
        <a:bodyPr/>
        <a:lstStyle/>
        <a:p>
          <a:r>
            <a:rPr lang="cs-CZ" dirty="0" smtClean="0"/>
            <a:t>a</a:t>
          </a:r>
          <a:endParaRPr lang="cs-CZ" dirty="0"/>
        </a:p>
      </dgm:t>
    </dgm:pt>
    <dgm:pt modelId="{9911ED87-983A-4422-8555-D1E970650FF1}" type="parTrans" cxnId="{F2D5BBBA-C5CD-439B-84F4-5BB7EA2B4B6C}">
      <dgm:prSet/>
      <dgm:spPr/>
      <dgm:t>
        <a:bodyPr/>
        <a:lstStyle/>
        <a:p>
          <a:endParaRPr lang="cs-CZ"/>
        </a:p>
      </dgm:t>
    </dgm:pt>
    <dgm:pt modelId="{5419C110-39CC-45F0-A953-8D90BF9CA596}" type="sibTrans" cxnId="{F2D5BBBA-C5CD-439B-84F4-5BB7EA2B4B6C}">
      <dgm:prSet/>
      <dgm:spPr/>
      <dgm:t>
        <a:bodyPr/>
        <a:lstStyle/>
        <a:p>
          <a:endParaRPr lang="cs-CZ"/>
        </a:p>
      </dgm:t>
    </dgm:pt>
    <dgm:pt modelId="{1C8D6839-5966-4834-AEB6-824AADE5A41D}">
      <dgm:prSet phldrT="[Text]"/>
      <dgm:spPr/>
      <dgm:t>
        <a:bodyPr/>
        <a:lstStyle/>
        <a:p>
          <a:r>
            <a:rPr lang="cs-CZ" dirty="0" smtClean="0"/>
            <a:t>p</a:t>
          </a:r>
          <a:endParaRPr lang="cs-CZ" dirty="0"/>
        </a:p>
      </dgm:t>
    </dgm:pt>
    <dgm:pt modelId="{3315BA5F-96EC-41FD-93E4-227968F82DC6}" type="parTrans" cxnId="{E81A67D1-BB3E-4A7C-8201-B938CA61E5A5}">
      <dgm:prSet/>
      <dgm:spPr/>
      <dgm:t>
        <a:bodyPr/>
        <a:lstStyle/>
        <a:p>
          <a:endParaRPr lang="cs-CZ"/>
        </a:p>
      </dgm:t>
    </dgm:pt>
    <dgm:pt modelId="{3E8F8441-D1FD-4A42-8311-D03E94BB3199}" type="sibTrans" cxnId="{E81A67D1-BB3E-4A7C-8201-B938CA61E5A5}">
      <dgm:prSet/>
      <dgm:spPr/>
      <dgm:t>
        <a:bodyPr/>
        <a:lstStyle/>
        <a:p>
          <a:endParaRPr lang="cs-CZ"/>
        </a:p>
      </dgm:t>
    </dgm:pt>
    <dgm:pt modelId="{232222DE-AED7-4FFA-8BCF-3C404107301C}">
      <dgm:prSet phldrT="[Text]"/>
      <dgm:spPr/>
      <dgm:t>
        <a:bodyPr/>
        <a:lstStyle/>
        <a:p>
          <a:r>
            <a:rPr lang="cs-CZ" dirty="0" smtClean="0"/>
            <a:t>li</a:t>
          </a:r>
          <a:endParaRPr lang="cs-CZ" dirty="0"/>
        </a:p>
      </dgm:t>
    </dgm:pt>
    <dgm:pt modelId="{17610BFB-FDBF-4A8A-BF18-5DAFD3F076CB}" type="parTrans" cxnId="{E0B7632F-D99A-4047-AC13-BE28CBDD0EF2}">
      <dgm:prSet/>
      <dgm:spPr/>
      <dgm:t>
        <a:bodyPr/>
        <a:lstStyle/>
        <a:p>
          <a:endParaRPr lang="cs-CZ"/>
        </a:p>
      </dgm:t>
    </dgm:pt>
    <dgm:pt modelId="{65ABB4DC-62BF-4406-A5B5-D8E31CA306CB}" type="sibTrans" cxnId="{E0B7632F-D99A-4047-AC13-BE28CBDD0EF2}">
      <dgm:prSet/>
      <dgm:spPr/>
      <dgm:t>
        <a:bodyPr/>
        <a:lstStyle/>
        <a:p>
          <a:endParaRPr lang="cs-CZ"/>
        </a:p>
      </dgm:t>
    </dgm:pt>
    <dgm:pt modelId="{3D9117FE-31B6-4C88-989D-88B716DC0BAD}">
      <dgm:prSet phldrT="[Text]"/>
      <dgm:spPr/>
      <dgm:t>
        <a:bodyPr/>
        <a:lstStyle/>
        <a:p>
          <a:r>
            <a:rPr lang="cs-CZ" dirty="0" smtClean="0"/>
            <a:t>a</a:t>
          </a:r>
          <a:endParaRPr lang="cs-CZ" dirty="0"/>
        </a:p>
      </dgm:t>
    </dgm:pt>
    <dgm:pt modelId="{215C69E0-AC07-4428-90AE-6BEA5846CBA7}" type="parTrans" cxnId="{D8743921-B209-4CCA-9DB5-8382CBC49345}">
      <dgm:prSet/>
      <dgm:spPr/>
      <dgm:t>
        <a:bodyPr/>
        <a:lstStyle/>
        <a:p>
          <a:endParaRPr lang="cs-CZ"/>
        </a:p>
      </dgm:t>
    </dgm:pt>
    <dgm:pt modelId="{13738945-2794-4901-8ACE-579BD98067C2}" type="sibTrans" cxnId="{D8743921-B209-4CCA-9DB5-8382CBC49345}">
      <dgm:prSet/>
      <dgm:spPr/>
      <dgm:t>
        <a:bodyPr/>
        <a:lstStyle/>
        <a:p>
          <a:endParaRPr lang="cs-CZ"/>
        </a:p>
      </dgm:t>
    </dgm:pt>
    <dgm:pt modelId="{7A850971-B74B-4D74-8340-4D7D139AEA9D}">
      <dgm:prSet phldrT="[Text]"/>
      <dgm:spPr/>
      <dgm:t>
        <a:bodyPr/>
        <a:lstStyle/>
        <a:p>
          <a:r>
            <a:rPr lang="cs-CZ" dirty="0" smtClean="0"/>
            <a:t>li</a:t>
          </a:r>
          <a:endParaRPr lang="cs-CZ" dirty="0"/>
        </a:p>
      </dgm:t>
    </dgm:pt>
    <dgm:pt modelId="{5BCAE46E-D3D4-403F-B93F-5E566DE5299B}" type="parTrans" cxnId="{C8DFC841-5967-4D5C-B44A-7EB8AC1E6419}">
      <dgm:prSet/>
      <dgm:spPr/>
      <dgm:t>
        <a:bodyPr/>
        <a:lstStyle/>
        <a:p>
          <a:endParaRPr lang="cs-CZ"/>
        </a:p>
      </dgm:t>
    </dgm:pt>
    <dgm:pt modelId="{895628A0-4C6D-4F99-B71B-56F7F7347921}" type="sibTrans" cxnId="{C8DFC841-5967-4D5C-B44A-7EB8AC1E6419}">
      <dgm:prSet/>
      <dgm:spPr/>
      <dgm:t>
        <a:bodyPr/>
        <a:lstStyle/>
        <a:p>
          <a:endParaRPr lang="cs-CZ"/>
        </a:p>
      </dgm:t>
    </dgm:pt>
    <dgm:pt modelId="{841B9D0E-2BA9-474A-87AA-CD135F09DDA3}">
      <dgm:prSet phldrT="[Text]"/>
      <dgm:spPr/>
      <dgm:t>
        <a:bodyPr/>
        <a:lstStyle/>
        <a:p>
          <a:r>
            <a:rPr lang="cs-CZ" dirty="0" smtClean="0"/>
            <a:t>a</a:t>
          </a:r>
          <a:endParaRPr lang="cs-CZ" dirty="0"/>
        </a:p>
      </dgm:t>
    </dgm:pt>
    <dgm:pt modelId="{6AEB4DCF-A806-485B-9CCD-494DA5B09A93}" type="parTrans" cxnId="{2B716454-0759-481A-A2CA-3118B9330581}">
      <dgm:prSet/>
      <dgm:spPr/>
      <dgm:t>
        <a:bodyPr/>
        <a:lstStyle/>
        <a:p>
          <a:endParaRPr lang="cs-CZ"/>
        </a:p>
      </dgm:t>
    </dgm:pt>
    <dgm:pt modelId="{E3B70E0A-B7C7-44CC-8D32-CDC7B61AD663}" type="sibTrans" cxnId="{2B716454-0759-481A-A2CA-3118B9330581}">
      <dgm:prSet/>
      <dgm:spPr/>
      <dgm:t>
        <a:bodyPr/>
        <a:lstStyle/>
        <a:p>
          <a:endParaRPr lang="cs-CZ"/>
        </a:p>
      </dgm:t>
    </dgm:pt>
    <dgm:pt modelId="{A7F32676-893A-405A-A544-6AC0D1497F54}">
      <dgm:prSet phldrT="[Text]"/>
      <dgm:spPr/>
      <dgm:t>
        <a:bodyPr/>
        <a:lstStyle/>
        <a:p>
          <a:r>
            <a:rPr lang="cs-CZ" dirty="0" err="1" smtClean="0"/>
            <a:t>strong</a:t>
          </a:r>
          <a:endParaRPr lang="cs-CZ" dirty="0"/>
        </a:p>
      </dgm:t>
    </dgm:pt>
    <dgm:pt modelId="{3D74DC6E-A928-4C1B-A2E2-061258AA6E63}" type="parTrans" cxnId="{F8705AB8-5EA9-45E0-A073-7CF5481B88A4}">
      <dgm:prSet/>
      <dgm:spPr/>
      <dgm:t>
        <a:bodyPr/>
        <a:lstStyle/>
        <a:p>
          <a:endParaRPr lang="cs-CZ"/>
        </a:p>
      </dgm:t>
    </dgm:pt>
    <dgm:pt modelId="{6D364AAB-21A9-4213-BD68-1CCA649FA50A}" type="sibTrans" cxnId="{F8705AB8-5EA9-45E0-A073-7CF5481B88A4}">
      <dgm:prSet/>
      <dgm:spPr/>
      <dgm:t>
        <a:bodyPr/>
        <a:lstStyle/>
        <a:p>
          <a:endParaRPr lang="cs-CZ"/>
        </a:p>
      </dgm:t>
    </dgm:pt>
    <dgm:pt modelId="{C862C753-BE7D-4ED9-9EAE-FAFCD22BF231}" type="pres">
      <dgm:prSet presAssocID="{D245F545-31D9-4733-B724-848ACE237A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BEE509CB-191C-4BE6-865B-25E4ED5D562E}" type="pres">
      <dgm:prSet presAssocID="{AB825C0C-1C39-45E7-B7F6-04CEBD665E2F}" presName="hierRoot1" presStyleCnt="0">
        <dgm:presLayoutVars>
          <dgm:hierBranch val="init"/>
        </dgm:presLayoutVars>
      </dgm:prSet>
      <dgm:spPr/>
    </dgm:pt>
    <dgm:pt modelId="{BB6517F5-B685-4F83-990E-5CA337BC3FD7}" type="pres">
      <dgm:prSet presAssocID="{AB825C0C-1C39-45E7-B7F6-04CEBD665E2F}" presName="rootComposite1" presStyleCnt="0"/>
      <dgm:spPr/>
    </dgm:pt>
    <dgm:pt modelId="{C422649F-B198-432B-B6B9-7DD3A887F0BC}" type="pres">
      <dgm:prSet presAssocID="{AB825C0C-1C39-45E7-B7F6-04CEBD665E2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15BF3A2-AAB0-491E-B8E1-3A45FE20FEA5}" type="pres">
      <dgm:prSet presAssocID="{AB825C0C-1C39-45E7-B7F6-04CEBD665E2F}" presName="rootConnector1" presStyleLbl="node1" presStyleIdx="0" presStyleCnt="0"/>
      <dgm:spPr/>
      <dgm:t>
        <a:bodyPr/>
        <a:lstStyle/>
        <a:p>
          <a:endParaRPr lang="cs-CZ"/>
        </a:p>
      </dgm:t>
    </dgm:pt>
    <dgm:pt modelId="{2686E63D-7A33-4CB5-9BE7-0F09C6B78C66}" type="pres">
      <dgm:prSet presAssocID="{AB825C0C-1C39-45E7-B7F6-04CEBD665E2F}" presName="hierChild2" presStyleCnt="0"/>
      <dgm:spPr/>
    </dgm:pt>
    <dgm:pt modelId="{8BBE8280-1495-4A01-89FE-606422D6CB56}" type="pres">
      <dgm:prSet presAssocID="{68C21BEF-4D52-44FA-A2EB-6F7E9DC5E67B}" presName="Name37" presStyleLbl="parChTrans1D2" presStyleIdx="0" presStyleCnt="2"/>
      <dgm:spPr/>
      <dgm:t>
        <a:bodyPr/>
        <a:lstStyle/>
        <a:p>
          <a:endParaRPr lang="cs-CZ"/>
        </a:p>
      </dgm:t>
    </dgm:pt>
    <dgm:pt modelId="{68CAD896-8BCE-4347-AE64-0FCFFE7C5241}" type="pres">
      <dgm:prSet presAssocID="{8187BDEF-29EA-4917-A057-43A8AE71DF40}" presName="hierRoot2" presStyleCnt="0">
        <dgm:presLayoutVars>
          <dgm:hierBranch val="init"/>
        </dgm:presLayoutVars>
      </dgm:prSet>
      <dgm:spPr/>
    </dgm:pt>
    <dgm:pt modelId="{155FCC88-D791-4FDD-8A4D-FC86F22EF3FD}" type="pres">
      <dgm:prSet presAssocID="{8187BDEF-29EA-4917-A057-43A8AE71DF40}" presName="rootComposite" presStyleCnt="0"/>
      <dgm:spPr/>
    </dgm:pt>
    <dgm:pt modelId="{B0B0A3BD-9FE5-4BFF-88AD-A62A8761BD4B}" type="pres">
      <dgm:prSet presAssocID="{8187BDEF-29EA-4917-A057-43A8AE71DF4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ECF6DAE-C17C-4E69-83D7-79F64176D324}" type="pres">
      <dgm:prSet presAssocID="{8187BDEF-29EA-4917-A057-43A8AE71DF40}" presName="rootConnector" presStyleLbl="node2" presStyleIdx="0" presStyleCnt="2"/>
      <dgm:spPr/>
      <dgm:t>
        <a:bodyPr/>
        <a:lstStyle/>
        <a:p>
          <a:endParaRPr lang="cs-CZ"/>
        </a:p>
      </dgm:t>
    </dgm:pt>
    <dgm:pt modelId="{A3DE6CD8-F727-4440-815E-9462000FAFB6}" type="pres">
      <dgm:prSet presAssocID="{8187BDEF-29EA-4917-A057-43A8AE71DF40}" presName="hierChild4" presStyleCnt="0"/>
      <dgm:spPr/>
    </dgm:pt>
    <dgm:pt modelId="{26BEC71E-85B3-4C3E-B46F-CF228B6483D6}" type="pres">
      <dgm:prSet presAssocID="{3C5FE763-CB0E-46DA-BB3D-46A43275E48A}" presName="Name37" presStyleLbl="parChTrans1D3" presStyleIdx="0" presStyleCnt="5"/>
      <dgm:spPr/>
      <dgm:t>
        <a:bodyPr/>
        <a:lstStyle/>
        <a:p>
          <a:endParaRPr lang="cs-CZ"/>
        </a:p>
      </dgm:t>
    </dgm:pt>
    <dgm:pt modelId="{49E42D57-3F91-4DB2-91C3-644C44019710}" type="pres">
      <dgm:prSet presAssocID="{9C42D624-1510-48E0-9D3A-16336CB19873}" presName="hierRoot2" presStyleCnt="0">
        <dgm:presLayoutVars>
          <dgm:hierBranch val="init"/>
        </dgm:presLayoutVars>
      </dgm:prSet>
      <dgm:spPr/>
    </dgm:pt>
    <dgm:pt modelId="{8B1E807E-C622-40E4-8620-71D00767D563}" type="pres">
      <dgm:prSet presAssocID="{9C42D624-1510-48E0-9D3A-16336CB19873}" presName="rootComposite" presStyleCnt="0"/>
      <dgm:spPr/>
    </dgm:pt>
    <dgm:pt modelId="{E1AB2484-FA64-415C-A92A-623821F31162}" type="pres">
      <dgm:prSet presAssocID="{9C42D624-1510-48E0-9D3A-16336CB19873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0262F79-FA99-4B89-B7DD-B9AB26D72047}" type="pres">
      <dgm:prSet presAssocID="{9C42D624-1510-48E0-9D3A-16336CB19873}" presName="rootConnector" presStyleLbl="node3" presStyleIdx="0" presStyleCnt="5"/>
      <dgm:spPr/>
      <dgm:t>
        <a:bodyPr/>
        <a:lstStyle/>
        <a:p>
          <a:endParaRPr lang="cs-CZ"/>
        </a:p>
      </dgm:t>
    </dgm:pt>
    <dgm:pt modelId="{40954D70-E0C6-4D0C-89F1-1BF6A90E2487}" type="pres">
      <dgm:prSet presAssocID="{9C42D624-1510-48E0-9D3A-16336CB19873}" presName="hierChild4" presStyleCnt="0"/>
      <dgm:spPr/>
    </dgm:pt>
    <dgm:pt modelId="{0D4B0B68-B90F-4E81-A751-67CD93440684}" type="pres">
      <dgm:prSet presAssocID="{9C42D624-1510-48E0-9D3A-16336CB19873}" presName="hierChild5" presStyleCnt="0"/>
      <dgm:spPr/>
    </dgm:pt>
    <dgm:pt modelId="{7D81F0FF-119B-41CA-9F1F-D7C8E0B280D8}" type="pres">
      <dgm:prSet presAssocID="{8187BDEF-29EA-4917-A057-43A8AE71DF40}" presName="hierChild5" presStyleCnt="0"/>
      <dgm:spPr/>
    </dgm:pt>
    <dgm:pt modelId="{1071A7CB-92A7-4DFF-A3D4-7B3147C87A08}" type="pres">
      <dgm:prSet presAssocID="{4FAAA579-9E9D-4BDE-ABB9-811E4CFE94A9}" presName="Name37" presStyleLbl="parChTrans1D2" presStyleIdx="1" presStyleCnt="2"/>
      <dgm:spPr/>
      <dgm:t>
        <a:bodyPr/>
        <a:lstStyle/>
        <a:p>
          <a:endParaRPr lang="cs-CZ"/>
        </a:p>
      </dgm:t>
    </dgm:pt>
    <dgm:pt modelId="{3C1ABC2A-1DED-4224-8DB5-2C9E9B8464A7}" type="pres">
      <dgm:prSet presAssocID="{24981567-80F5-48AE-B6CB-7B952533AAC9}" presName="hierRoot2" presStyleCnt="0">
        <dgm:presLayoutVars>
          <dgm:hierBranch val="init"/>
        </dgm:presLayoutVars>
      </dgm:prSet>
      <dgm:spPr/>
    </dgm:pt>
    <dgm:pt modelId="{6D1B3033-C095-4662-9EF1-C75B6437D98F}" type="pres">
      <dgm:prSet presAssocID="{24981567-80F5-48AE-B6CB-7B952533AAC9}" presName="rootComposite" presStyleCnt="0"/>
      <dgm:spPr/>
    </dgm:pt>
    <dgm:pt modelId="{35C32DB5-53E0-47D0-A0CC-DA25C44AE5AE}" type="pres">
      <dgm:prSet presAssocID="{24981567-80F5-48AE-B6CB-7B952533AAC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62DE437-6473-4CE7-A089-D2D42272C189}" type="pres">
      <dgm:prSet presAssocID="{24981567-80F5-48AE-B6CB-7B952533AAC9}" presName="rootConnector" presStyleLbl="node2" presStyleIdx="1" presStyleCnt="2"/>
      <dgm:spPr/>
      <dgm:t>
        <a:bodyPr/>
        <a:lstStyle/>
        <a:p>
          <a:endParaRPr lang="cs-CZ"/>
        </a:p>
      </dgm:t>
    </dgm:pt>
    <dgm:pt modelId="{7BE8B05E-41AB-4B73-9B1E-CA3EC7460F2E}" type="pres">
      <dgm:prSet presAssocID="{24981567-80F5-48AE-B6CB-7B952533AAC9}" presName="hierChild4" presStyleCnt="0"/>
      <dgm:spPr/>
    </dgm:pt>
    <dgm:pt modelId="{E1FE0127-4179-40CD-BC86-74867ABFA636}" type="pres">
      <dgm:prSet presAssocID="{58F56AF8-B56C-4531-8D56-B4BC2C9B92EE}" presName="Name37" presStyleLbl="parChTrans1D3" presStyleIdx="1" presStyleCnt="5"/>
      <dgm:spPr/>
      <dgm:t>
        <a:bodyPr/>
        <a:lstStyle/>
        <a:p>
          <a:endParaRPr lang="cs-CZ"/>
        </a:p>
      </dgm:t>
    </dgm:pt>
    <dgm:pt modelId="{C10C00D0-4E18-4AB2-A558-8C77DFA68AF8}" type="pres">
      <dgm:prSet presAssocID="{5D835C3E-E858-4310-83C2-B27724349078}" presName="hierRoot2" presStyleCnt="0">
        <dgm:presLayoutVars>
          <dgm:hierBranch val="init"/>
        </dgm:presLayoutVars>
      </dgm:prSet>
      <dgm:spPr/>
    </dgm:pt>
    <dgm:pt modelId="{6F082C78-2506-4B86-9DB6-403B5D6B951B}" type="pres">
      <dgm:prSet presAssocID="{5D835C3E-E858-4310-83C2-B27724349078}" presName="rootComposite" presStyleCnt="0"/>
      <dgm:spPr/>
    </dgm:pt>
    <dgm:pt modelId="{DBB1E842-DA5C-4371-9C09-778426E92ABD}" type="pres">
      <dgm:prSet presAssocID="{5D835C3E-E858-4310-83C2-B27724349078}" presName="rootText" presStyleLbl="node3" presStyleIdx="1" presStyleCnt="5" custLinFactNeighborX="2902" custLinFactNeighborY="-3716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BAA8F55-51B8-40D5-8FFE-431BADF26A53}" type="pres">
      <dgm:prSet presAssocID="{5D835C3E-E858-4310-83C2-B27724349078}" presName="rootConnector" presStyleLbl="node3" presStyleIdx="1" presStyleCnt="5"/>
      <dgm:spPr/>
      <dgm:t>
        <a:bodyPr/>
        <a:lstStyle/>
        <a:p>
          <a:endParaRPr lang="cs-CZ"/>
        </a:p>
      </dgm:t>
    </dgm:pt>
    <dgm:pt modelId="{B3C33567-955D-4CB6-B324-B8C741693C5C}" type="pres">
      <dgm:prSet presAssocID="{5D835C3E-E858-4310-83C2-B27724349078}" presName="hierChild4" presStyleCnt="0"/>
      <dgm:spPr/>
    </dgm:pt>
    <dgm:pt modelId="{739D37D1-8916-4E10-8080-B3EB069BA427}" type="pres">
      <dgm:prSet presAssocID="{5D835C3E-E858-4310-83C2-B27724349078}" presName="hierChild5" presStyleCnt="0"/>
      <dgm:spPr/>
    </dgm:pt>
    <dgm:pt modelId="{BC1C4CF9-4C08-41DA-A9E2-C032783192AD}" type="pres">
      <dgm:prSet presAssocID="{E256B0AA-F55C-4C3B-B91B-68B0850019EE}" presName="Name37" presStyleLbl="parChTrans1D3" presStyleIdx="2" presStyleCnt="5"/>
      <dgm:spPr/>
      <dgm:t>
        <a:bodyPr/>
        <a:lstStyle/>
        <a:p>
          <a:endParaRPr lang="cs-CZ"/>
        </a:p>
      </dgm:t>
    </dgm:pt>
    <dgm:pt modelId="{A7E1F85F-03CF-472A-A8F2-93280C268313}" type="pres">
      <dgm:prSet presAssocID="{598EECF6-9136-4183-960C-BA902FF5D8EF}" presName="hierRoot2" presStyleCnt="0">
        <dgm:presLayoutVars>
          <dgm:hierBranch val="init"/>
        </dgm:presLayoutVars>
      </dgm:prSet>
      <dgm:spPr/>
    </dgm:pt>
    <dgm:pt modelId="{155D9D60-E7FD-467F-BF29-825046A40924}" type="pres">
      <dgm:prSet presAssocID="{598EECF6-9136-4183-960C-BA902FF5D8EF}" presName="rootComposite" presStyleCnt="0"/>
      <dgm:spPr/>
    </dgm:pt>
    <dgm:pt modelId="{4F96FB61-B264-49CF-B5D2-E07C4748AFB4}" type="pres">
      <dgm:prSet presAssocID="{598EECF6-9136-4183-960C-BA902FF5D8EF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69ECB8A-CAE7-4047-8CEB-A48AEB95C912}" type="pres">
      <dgm:prSet presAssocID="{598EECF6-9136-4183-960C-BA902FF5D8EF}" presName="rootConnector" presStyleLbl="node3" presStyleIdx="2" presStyleCnt="5"/>
      <dgm:spPr/>
      <dgm:t>
        <a:bodyPr/>
        <a:lstStyle/>
        <a:p>
          <a:endParaRPr lang="cs-CZ"/>
        </a:p>
      </dgm:t>
    </dgm:pt>
    <dgm:pt modelId="{A37B28BD-93A0-46FD-96E3-B13867E09EDA}" type="pres">
      <dgm:prSet presAssocID="{598EECF6-9136-4183-960C-BA902FF5D8EF}" presName="hierChild4" presStyleCnt="0"/>
      <dgm:spPr/>
    </dgm:pt>
    <dgm:pt modelId="{8272AB3A-5868-4D34-9609-D42F0F2D0034}" type="pres">
      <dgm:prSet presAssocID="{17610BFB-FDBF-4A8A-BF18-5DAFD3F076CB}" presName="Name37" presStyleLbl="parChTrans1D4" presStyleIdx="0" presStyleCnt="5"/>
      <dgm:spPr/>
      <dgm:t>
        <a:bodyPr/>
        <a:lstStyle/>
        <a:p>
          <a:endParaRPr lang="cs-CZ"/>
        </a:p>
      </dgm:t>
    </dgm:pt>
    <dgm:pt modelId="{26FC0F01-6127-40E4-907E-64C6B32377F5}" type="pres">
      <dgm:prSet presAssocID="{232222DE-AED7-4FFA-8BCF-3C404107301C}" presName="hierRoot2" presStyleCnt="0">
        <dgm:presLayoutVars>
          <dgm:hierBranch val="init"/>
        </dgm:presLayoutVars>
      </dgm:prSet>
      <dgm:spPr/>
    </dgm:pt>
    <dgm:pt modelId="{60CEEFB6-3EC9-434E-B764-F2B28288FDC9}" type="pres">
      <dgm:prSet presAssocID="{232222DE-AED7-4FFA-8BCF-3C404107301C}" presName="rootComposite" presStyleCnt="0"/>
      <dgm:spPr/>
    </dgm:pt>
    <dgm:pt modelId="{40558B27-CB9D-43FA-814B-6BAB78FFCD59}" type="pres">
      <dgm:prSet presAssocID="{232222DE-AED7-4FFA-8BCF-3C404107301C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A69DAED-DDEC-468A-ADFB-DAD6959387D2}" type="pres">
      <dgm:prSet presAssocID="{232222DE-AED7-4FFA-8BCF-3C404107301C}" presName="rootConnector" presStyleLbl="node4" presStyleIdx="0" presStyleCnt="5"/>
      <dgm:spPr/>
      <dgm:t>
        <a:bodyPr/>
        <a:lstStyle/>
        <a:p>
          <a:endParaRPr lang="cs-CZ"/>
        </a:p>
      </dgm:t>
    </dgm:pt>
    <dgm:pt modelId="{0DBC9931-DB77-4EAB-9D68-9B345745BC5B}" type="pres">
      <dgm:prSet presAssocID="{232222DE-AED7-4FFA-8BCF-3C404107301C}" presName="hierChild4" presStyleCnt="0"/>
      <dgm:spPr/>
    </dgm:pt>
    <dgm:pt modelId="{B6B7B34A-D89C-4CB5-93C6-980EFE7DB37B}" type="pres">
      <dgm:prSet presAssocID="{215C69E0-AC07-4428-90AE-6BEA5846CBA7}" presName="Name37" presStyleLbl="parChTrans1D4" presStyleIdx="1" presStyleCnt="5"/>
      <dgm:spPr/>
      <dgm:t>
        <a:bodyPr/>
        <a:lstStyle/>
        <a:p>
          <a:endParaRPr lang="cs-CZ"/>
        </a:p>
      </dgm:t>
    </dgm:pt>
    <dgm:pt modelId="{5D81F419-29B4-439E-A0D5-3D581AD98D0E}" type="pres">
      <dgm:prSet presAssocID="{3D9117FE-31B6-4C88-989D-88B716DC0BAD}" presName="hierRoot2" presStyleCnt="0">
        <dgm:presLayoutVars>
          <dgm:hierBranch val="init"/>
        </dgm:presLayoutVars>
      </dgm:prSet>
      <dgm:spPr/>
    </dgm:pt>
    <dgm:pt modelId="{E318B33E-3B6A-40E5-825E-D3170EB769BA}" type="pres">
      <dgm:prSet presAssocID="{3D9117FE-31B6-4C88-989D-88B716DC0BAD}" presName="rootComposite" presStyleCnt="0"/>
      <dgm:spPr/>
    </dgm:pt>
    <dgm:pt modelId="{E56B0F7F-6DED-40A4-ACF6-49B05B6F9D5C}" type="pres">
      <dgm:prSet presAssocID="{3D9117FE-31B6-4C88-989D-88B716DC0BAD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E140C30-8F66-474F-9AC4-37FDB1F4C7AC}" type="pres">
      <dgm:prSet presAssocID="{3D9117FE-31B6-4C88-989D-88B716DC0BAD}" presName="rootConnector" presStyleLbl="node4" presStyleIdx="1" presStyleCnt="5"/>
      <dgm:spPr/>
      <dgm:t>
        <a:bodyPr/>
        <a:lstStyle/>
        <a:p>
          <a:endParaRPr lang="cs-CZ"/>
        </a:p>
      </dgm:t>
    </dgm:pt>
    <dgm:pt modelId="{11317E26-D11F-4E27-9BC9-AEADACF2CBE3}" type="pres">
      <dgm:prSet presAssocID="{3D9117FE-31B6-4C88-989D-88B716DC0BAD}" presName="hierChild4" presStyleCnt="0"/>
      <dgm:spPr/>
    </dgm:pt>
    <dgm:pt modelId="{2B7AEDB3-63D6-42DF-BEEF-43669212920F}" type="pres">
      <dgm:prSet presAssocID="{3D9117FE-31B6-4C88-989D-88B716DC0BAD}" presName="hierChild5" presStyleCnt="0"/>
      <dgm:spPr/>
    </dgm:pt>
    <dgm:pt modelId="{8D65A55D-5757-41CB-8DA2-D551E391A1B8}" type="pres">
      <dgm:prSet presAssocID="{232222DE-AED7-4FFA-8BCF-3C404107301C}" presName="hierChild5" presStyleCnt="0"/>
      <dgm:spPr/>
    </dgm:pt>
    <dgm:pt modelId="{70ED8B7C-69F2-47AC-9EA2-49B73C0F0982}" type="pres">
      <dgm:prSet presAssocID="{5BCAE46E-D3D4-403F-B93F-5E566DE5299B}" presName="Name37" presStyleLbl="parChTrans1D4" presStyleIdx="2" presStyleCnt="5"/>
      <dgm:spPr/>
      <dgm:t>
        <a:bodyPr/>
        <a:lstStyle/>
        <a:p>
          <a:endParaRPr lang="cs-CZ"/>
        </a:p>
      </dgm:t>
    </dgm:pt>
    <dgm:pt modelId="{3D177F90-ECC8-47DB-AEEC-D0C4A5F1FC34}" type="pres">
      <dgm:prSet presAssocID="{7A850971-B74B-4D74-8340-4D7D139AEA9D}" presName="hierRoot2" presStyleCnt="0">
        <dgm:presLayoutVars>
          <dgm:hierBranch val="init"/>
        </dgm:presLayoutVars>
      </dgm:prSet>
      <dgm:spPr/>
    </dgm:pt>
    <dgm:pt modelId="{0FEDA868-EA4A-4D87-9C83-FE40E4F4EE45}" type="pres">
      <dgm:prSet presAssocID="{7A850971-B74B-4D74-8340-4D7D139AEA9D}" presName="rootComposite" presStyleCnt="0"/>
      <dgm:spPr/>
    </dgm:pt>
    <dgm:pt modelId="{5C0FF238-E965-4537-B4DB-89E6C8D986B3}" type="pres">
      <dgm:prSet presAssocID="{7A850971-B74B-4D74-8340-4D7D139AEA9D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FD081D5-27AD-4C3B-8347-8D802F723683}" type="pres">
      <dgm:prSet presAssocID="{7A850971-B74B-4D74-8340-4D7D139AEA9D}" presName="rootConnector" presStyleLbl="node4" presStyleIdx="2" presStyleCnt="5"/>
      <dgm:spPr/>
      <dgm:t>
        <a:bodyPr/>
        <a:lstStyle/>
        <a:p>
          <a:endParaRPr lang="cs-CZ"/>
        </a:p>
      </dgm:t>
    </dgm:pt>
    <dgm:pt modelId="{DF005C3C-E3C0-4009-9A0C-BCB2F408CD87}" type="pres">
      <dgm:prSet presAssocID="{7A850971-B74B-4D74-8340-4D7D139AEA9D}" presName="hierChild4" presStyleCnt="0"/>
      <dgm:spPr/>
    </dgm:pt>
    <dgm:pt modelId="{FFC34EF6-612C-46DA-8315-873910B5C3F6}" type="pres">
      <dgm:prSet presAssocID="{6AEB4DCF-A806-485B-9CCD-494DA5B09A93}" presName="Name37" presStyleLbl="parChTrans1D4" presStyleIdx="3" presStyleCnt="5"/>
      <dgm:spPr/>
      <dgm:t>
        <a:bodyPr/>
        <a:lstStyle/>
        <a:p>
          <a:endParaRPr lang="cs-CZ"/>
        </a:p>
      </dgm:t>
    </dgm:pt>
    <dgm:pt modelId="{3666F58B-3F0B-4706-8822-6EA8D950F8CA}" type="pres">
      <dgm:prSet presAssocID="{841B9D0E-2BA9-474A-87AA-CD135F09DDA3}" presName="hierRoot2" presStyleCnt="0">
        <dgm:presLayoutVars>
          <dgm:hierBranch val="init"/>
        </dgm:presLayoutVars>
      </dgm:prSet>
      <dgm:spPr/>
    </dgm:pt>
    <dgm:pt modelId="{8659C17A-F4DA-4072-BB80-EDDAC9B2A0D8}" type="pres">
      <dgm:prSet presAssocID="{841B9D0E-2BA9-474A-87AA-CD135F09DDA3}" presName="rootComposite" presStyleCnt="0"/>
      <dgm:spPr/>
    </dgm:pt>
    <dgm:pt modelId="{C22F6C75-08A2-499F-BEDA-0F76720445D0}" type="pres">
      <dgm:prSet presAssocID="{841B9D0E-2BA9-474A-87AA-CD135F09DDA3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63BD043-9268-4189-8E22-17B95AD7CFC8}" type="pres">
      <dgm:prSet presAssocID="{841B9D0E-2BA9-474A-87AA-CD135F09DDA3}" presName="rootConnector" presStyleLbl="node4" presStyleIdx="3" presStyleCnt="5"/>
      <dgm:spPr/>
      <dgm:t>
        <a:bodyPr/>
        <a:lstStyle/>
        <a:p>
          <a:endParaRPr lang="cs-CZ"/>
        </a:p>
      </dgm:t>
    </dgm:pt>
    <dgm:pt modelId="{A9BE59B1-8F0F-47B2-8D37-48EA451D1243}" type="pres">
      <dgm:prSet presAssocID="{841B9D0E-2BA9-474A-87AA-CD135F09DDA3}" presName="hierChild4" presStyleCnt="0"/>
      <dgm:spPr/>
    </dgm:pt>
    <dgm:pt modelId="{7B5F305A-92F9-4E9C-9567-9248BB916929}" type="pres">
      <dgm:prSet presAssocID="{841B9D0E-2BA9-474A-87AA-CD135F09DDA3}" presName="hierChild5" presStyleCnt="0"/>
      <dgm:spPr/>
    </dgm:pt>
    <dgm:pt modelId="{6F6CC0AD-2D82-480C-99D3-E7DFD10B667D}" type="pres">
      <dgm:prSet presAssocID="{7A850971-B74B-4D74-8340-4D7D139AEA9D}" presName="hierChild5" presStyleCnt="0"/>
      <dgm:spPr/>
    </dgm:pt>
    <dgm:pt modelId="{EE30BD4B-3B11-460B-89E7-10EC86BB10A4}" type="pres">
      <dgm:prSet presAssocID="{598EECF6-9136-4183-960C-BA902FF5D8EF}" presName="hierChild5" presStyleCnt="0"/>
      <dgm:spPr/>
    </dgm:pt>
    <dgm:pt modelId="{D4564441-BE02-4939-ACB6-E3301F0E5C6A}" type="pres">
      <dgm:prSet presAssocID="{9911ED87-983A-4422-8555-D1E970650FF1}" presName="Name37" presStyleLbl="parChTrans1D3" presStyleIdx="3" presStyleCnt="5"/>
      <dgm:spPr/>
      <dgm:t>
        <a:bodyPr/>
        <a:lstStyle/>
        <a:p>
          <a:endParaRPr lang="cs-CZ"/>
        </a:p>
      </dgm:t>
    </dgm:pt>
    <dgm:pt modelId="{DFF45861-91EA-452A-9A90-D8DCE4B26DEB}" type="pres">
      <dgm:prSet presAssocID="{36889B7B-FFFF-4F32-85D0-5AABE05D3185}" presName="hierRoot2" presStyleCnt="0">
        <dgm:presLayoutVars>
          <dgm:hierBranch val="init"/>
        </dgm:presLayoutVars>
      </dgm:prSet>
      <dgm:spPr/>
    </dgm:pt>
    <dgm:pt modelId="{E56299BF-F961-4E0B-BD56-D7A6AE9338CB}" type="pres">
      <dgm:prSet presAssocID="{36889B7B-FFFF-4F32-85D0-5AABE05D3185}" presName="rootComposite" presStyleCnt="0"/>
      <dgm:spPr/>
    </dgm:pt>
    <dgm:pt modelId="{2948C4F6-2578-419D-9DD8-15F0608AC372}" type="pres">
      <dgm:prSet presAssocID="{36889B7B-FFFF-4F32-85D0-5AABE05D3185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EED508A-7769-4959-9790-3AE2CF3C8F70}" type="pres">
      <dgm:prSet presAssocID="{36889B7B-FFFF-4F32-85D0-5AABE05D3185}" presName="rootConnector" presStyleLbl="node3" presStyleIdx="3" presStyleCnt="5"/>
      <dgm:spPr/>
      <dgm:t>
        <a:bodyPr/>
        <a:lstStyle/>
        <a:p>
          <a:endParaRPr lang="cs-CZ"/>
        </a:p>
      </dgm:t>
    </dgm:pt>
    <dgm:pt modelId="{7B79926C-BE6E-4C6F-93CD-8EBEDE9E714D}" type="pres">
      <dgm:prSet presAssocID="{36889B7B-FFFF-4F32-85D0-5AABE05D3185}" presName="hierChild4" presStyleCnt="0"/>
      <dgm:spPr/>
    </dgm:pt>
    <dgm:pt modelId="{CE164A07-AED2-412C-A77E-33441C3B9DD3}" type="pres">
      <dgm:prSet presAssocID="{36889B7B-FFFF-4F32-85D0-5AABE05D3185}" presName="hierChild5" presStyleCnt="0"/>
      <dgm:spPr/>
    </dgm:pt>
    <dgm:pt modelId="{C23398FB-1E1B-4FC9-88B7-2C9361FDA776}" type="pres">
      <dgm:prSet presAssocID="{3315BA5F-96EC-41FD-93E4-227968F82DC6}" presName="Name37" presStyleLbl="parChTrans1D3" presStyleIdx="4" presStyleCnt="5"/>
      <dgm:spPr/>
      <dgm:t>
        <a:bodyPr/>
        <a:lstStyle/>
        <a:p>
          <a:endParaRPr lang="cs-CZ"/>
        </a:p>
      </dgm:t>
    </dgm:pt>
    <dgm:pt modelId="{7C310E9D-76A9-4C67-A152-D7BB9A1A1061}" type="pres">
      <dgm:prSet presAssocID="{1C8D6839-5966-4834-AEB6-824AADE5A41D}" presName="hierRoot2" presStyleCnt="0">
        <dgm:presLayoutVars>
          <dgm:hierBranch val="init"/>
        </dgm:presLayoutVars>
      </dgm:prSet>
      <dgm:spPr/>
    </dgm:pt>
    <dgm:pt modelId="{67C1091A-9AB5-4D07-B9E6-BE0D6CC87342}" type="pres">
      <dgm:prSet presAssocID="{1C8D6839-5966-4834-AEB6-824AADE5A41D}" presName="rootComposite" presStyleCnt="0"/>
      <dgm:spPr/>
    </dgm:pt>
    <dgm:pt modelId="{862E68BB-5478-4453-B290-786856E35E21}" type="pres">
      <dgm:prSet presAssocID="{1C8D6839-5966-4834-AEB6-824AADE5A41D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B5E5500-C3EC-4DA9-959C-0D93AC77C419}" type="pres">
      <dgm:prSet presAssocID="{1C8D6839-5966-4834-AEB6-824AADE5A41D}" presName="rootConnector" presStyleLbl="node3" presStyleIdx="4" presStyleCnt="5"/>
      <dgm:spPr/>
      <dgm:t>
        <a:bodyPr/>
        <a:lstStyle/>
        <a:p>
          <a:endParaRPr lang="cs-CZ"/>
        </a:p>
      </dgm:t>
    </dgm:pt>
    <dgm:pt modelId="{EF5EC9F0-4E52-4D01-ACD1-86C164D57008}" type="pres">
      <dgm:prSet presAssocID="{1C8D6839-5966-4834-AEB6-824AADE5A41D}" presName="hierChild4" presStyleCnt="0"/>
      <dgm:spPr/>
    </dgm:pt>
    <dgm:pt modelId="{57645F5D-4095-4893-8246-1F341D97DEF5}" type="pres">
      <dgm:prSet presAssocID="{3D74DC6E-A928-4C1B-A2E2-061258AA6E63}" presName="Name37" presStyleLbl="parChTrans1D4" presStyleIdx="4" presStyleCnt="5"/>
      <dgm:spPr/>
      <dgm:t>
        <a:bodyPr/>
        <a:lstStyle/>
        <a:p>
          <a:endParaRPr lang="cs-CZ"/>
        </a:p>
      </dgm:t>
    </dgm:pt>
    <dgm:pt modelId="{24AFC7FB-4CA5-4AFB-90BB-B59937CBE16A}" type="pres">
      <dgm:prSet presAssocID="{A7F32676-893A-405A-A544-6AC0D1497F54}" presName="hierRoot2" presStyleCnt="0">
        <dgm:presLayoutVars>
          <dgm:hierBranch val="init"/>
        </dgm:presLayoutVars>
      </dgm:prSet>
      <dgm:spPr/>
    </dgm:pt>
    <dgm:pt modelId="{D32FC3C8-D929-4804-BE82-6BA67A347F89}" type="pres">
      <dgm:prSet presAssocID="{A7F32676-893A-405A-A544-6AC0D1497F54}" presName="rootComposite" presStyleCnt="0"/>
      <dgm:spPr/>
    </dgm:pt>
    <dgm:pt modelId="{33E4DAE2-A40E-48FD-8042-AB884E236BCC}" type="pres">
      <dgm:prSet presAssocID="{A7F32676-893A-405A-A544-6AC0D1497F54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5DC7B8E-BB48-4CDF-AD35-EB2C5C8910FB}" type="pres">
      <dgm:prSet presAssocID="{A7F32676-893A-405A-A544-6AC0D1497F54}" presName="rootConnector" presStyleLbl="node4" presStyleIdx="4" presStyleCnt="5"/>
      <dgm:spPr/>
      <dgm:t>
        <a:bodyPr/>
        <a:lstStyle/>
        <a:p>
          <a:endParaRPr lang="cs-CZ"/>
        </a:p>
      </dgm:t>
    </dgm:pt>
    <dgm:pt modelId="{070F8E83-C36F-4497-85C5-4B44B5949FAA}" type="pres">
      <dgm:prSet presAssocID="{A7F32676-893A-405A-A544-6AC0D1497F54}" presName="hierChild4" presStyleCnt="0"/>
      <dgm:spPr/>
    </dgm:pt>
    <dgm:pt modelId="{A2E7AE82-D031-4722-8E05-2E6E13679E9E}" type="pres">
      <dgm:prSet presAssocID="{A7F32676-893A-405A-A544-6AC0D1497F54}" presName="hierChild5" presStyleCnt="0"/>
      <dgm:spPr/>
    </dgm:pt>
    <dgm:pt modelId="{0EE0B114-63F0-4BEF-92D4-368E2E97B160}" type="pres">
      <dgm:prSet presAssocID="{1C8D6839-5966-4834-AEB6-824AADE5A41D}" presName="hierChild5" presStyleCnt="0"/>
      <dgm:spPr/>
    </dgm:pt>
    <dgm:pt modelId="{21C2D4BE-2C2E-4ACE-80E5-91D655209C6D}" type="pres">
      <dgm:prSet presAssocID="{24981567-80F5-48AE-B6CB-7B952533AAC9}" presName="hierChild5" presStyleCnt="0"/>
      <dgm:spPr/>
    </dgm:pt>
    <dgm:pt modelId="{F91F54B8-17C1-43B5-8FEF-4909301B7073}" type="pres">
      <dgm:prSet presAssocID="{AB825C0C-1C39-45E7-B7F6-04CEBD665E2F}" presName="hierChild3" presStyleCnt="0"/>
      <dgm:spPr/>
    </dgm:pt>
  </dgm:ptLst>
  <dgm:cxnLst>
    <dgm:cxn modelId="{E81A67D1-BB3E-4A7C-8201-B938CA61E5A5}" srcId="{24981567-80F5-48AE-B6CB-7B952533AAC9}" destId="{1C8D6839-5966-4834-AEB6-824AADE5A41D}" srcOrd="3" destOrd="0" parTransId="{3315BA5F-96EC-41FD-93E4-227968F82DC6}" sibTransId="{3E8F8441-D1FD-4A42-8311-D03E94BB3199}"/>
    <dgm:cxn modelId="{F3505CA5-7679-47E6-B6DF-3268922A5840}" srcId="{AB825C0C-1C39-45E7-B7F6-04CEBD665E2F}" destId="{24981567-80F5-48AE-B6CB-7B952533AAC9}" srcOrd="1" destOrd="0" parTransId="{4FAAA579-9E9D-4BDE-ABB9-811E4CFE94A9}" sibTransId="{15BDBAB4-DA16-4EA4-AAE5-F3CA203F17BC}"/>
    <dgm:cxn modelId="{E0B7632F-D99A-4047-AC13-BE28CBDD0EF2}" srcId="{598EECF6-9136-4183-960C-BA902FF5D8EF}" destId="{232222DE-AED7-4FFA-8BCF-3C404107301C}" srcOrd="0" destOrd="0" parTransId="{17610BFB-FDBF-4A8A-BF18-5DAFD3F076CB}" sibTransId="{65ABB4DC-62BF-4406-A5B5-D8E31CA306CB}"/>
    <dgm:cxn modelId="{9943D8BE-6333-4F80-964D-9A0EA539D528}" type="presOf" srcId="{68C21BEF-4D52-44FA-A2EB-6F7E9DC5E67B}" destId="{8BBE8280-1495-4A01-89FE-606422D6CB56}" srcOrd="0" destOrd="0" presId="urn:microsoft.com/office/officeart/2005/8/layout/orgChart1"/>
    <dgm:cxn modelId="{DE45AB55-B063-4C1F-9A45-FD33AD4B75B7}" type="presOf" srcId="{6AEB4DCF-A806-485B-9CCD-494DA5B09A93}" destId="{FFC34EF6-612C-46DA-8315-873910B5C3F6}" srcOrd="0" destOrd="0" presId="urn:microsoft.com/office/officeart/2005/8/layout/orgChart1"/>
    <dgm:cxn modelId="{F8705AB8-5EA9-45E0-A073-7CF5481B88A4}" srcId="{1C8D6839-5966-4834-AEB6-824AADE5A41D}" destId="{A7F32676-893A-405A-A544-6AC0D1497F54}" srcOrd="0" destOrd="0" parTransId="{3D74DC6E-A928-4C1B-A2E2-061258AA6E63}" sibTransId="{6D364AAB-21A9-4213-BD68-1CCA649FA50A}"/>
    <dgm:cxn modelId="{F8D421E9-D3F1-4FD3-BD3B-768418A3ADB3}" type="presOf" srcId="{5BCAE46E-D3D4-403F-B93F-5E566DE5299B}" destId="{70ED8B7C-69F2-47AC-9EA2-49B73C0F0982}" srcOrd="0" destOrd="0" presId="urn:microsoft.com/office/officeart/2005/8/layout/orgChart1"/>
    <dgm:cxn modelId="{728BB6C3-7B4A-4EA5-8FD3-C4EB2B522068}" srcId="{24981567-80F5-48AE-B6CB-7B952533AAC9}" destId="{5D835C3E-E858-4310-83C2-B27724349078}" srcOrd="0" destOrd="0" parTransId="{58F56AF8-B56C-4531-8D56-B4BC2C9B92EE}" sibTransId="{FF3C7009-48FA-46D5-8523-E030A0B3B110}"/>
    <dgm:cxn modelId="{D2D47A53-51E1-4F3F-904F-427B75C12327}" type="presOf" srcId="{24981567-80F5-48AE-B6CB-7B952533AAC9}" destId="{35C32DB5-53E0-47D0-A0CC-DA25C44AE5AE}" srcOrd="0" destOrd="0" presId="urn:microsoft.com/office/officeart/2005/8/layout/orgChart1"/>
    <dgm:cxn modelId="{BE7DD5BE-CE9C-4AB3-BBB8-21207DFA62E5}" type="presOf" srcId="{E256B0AA-F55C-4C3B-B91B-68B0850019EE}" destId="{BC1C4CF9-4C08-41DA-A9E2-C032783192AD}" srcOrd="0" destOrd="0" presId="urn:microsoft.com/office/officeart/2005/8/layout/orgChart1"/>
    <dgm:cxn modelId="{A0EA1891-EA01-4283-95D8-913E629B8726}" type="presOf" srcId="{5D835C3E-E858-4310-83C2-B27724349078}" destId="{DBB1E842-DA5C-4371-9C09-778426E92ABD}" srcOrd="0" destOrd="0" presId="urn:microsoft.com/office/officeart/2005/8/layout/orgChart1"/>
    <dgm:cxn modelId="{2F18B56E-28F7-4F80-9732-F3439E901889}" type="presOf" srcId="{AB825C0C-1C39-45E7-B7F6-04CEBD665E2F}" destId="{615BF3A2-AAB0-491E-B8E1-3A45FE20FEA5}" srcOrd="1" destOrd="0" presId="urn:microsoft.com/office/officeart/2005/8/layout/orgChart1"/>
    <dgm:cxn modelId="{76EA39D9-D619-472F-A5D6-9DCCF3B65326}" type="presOf" srcId="{598EECF6-9136-4183-960C-BA902FF5D8EF}" destId="{569ECB8A-CAE7-4047-8CEB-A48AEB95C912}" srcOrd="1" destOrd="0" presId="urn:microsoft.com/office/officeart/2005/8/layout/orgChart1"/>
    <dgm:cxn modelId="{A77BB390-A10D-49D9-BD3C-0339E8314227}" type="presOf" srcId="{8187BDEF-29EA-4917-A057-43A8AE71DF40}" destId="{AECF6DAE-C17C-4E69-83D7-79F64176D324}" srcOrd="1" destOrd="0" presId="urn:microsoft.com/office/officeart/2005/8/layout/orgChart1"/>
    <dgm:cxn modelId="{2A75AA20-F78F-45CE-8007-8261622BEFF5}" type="presOf" srcId="{3D9117FE-31B6-4C88-989D-88B716DC0BAD}" destId="{9E140C30-8F66-474F-9AC4-37FDB1F4C7AC}" srcOrd="1" destOrd="0" presId="urn:microsoft.com/office/officeart/2005/8/layout/orgChart1"/>
    <dgm:cxn modelId="{2B716454-0759-481A-A2CA-3118B9330581}" srcId="{7A850971-B74B-4D74-8340-4D7D139AEA9D}" destId="{841B9D0E-2BA9-474A-87AA-CD135F09DDA3}" srcOrd="0" destOrd="0" parTransId="{6AEB4DCF-A806-485B-9CCD-494DA5B09A93}" sibTransId="{E3B70E0A-B7C7-44CC-8D32-CDC7B61AD663}"/>
    <dgm:cxn modelId="{45C846AB-842D-4200-AD48-88603BC330F8}" srcId="{24981567-80F5-48AE-B6CB-7B952533AAC9}" destId="{598EECF6-9136-4183-960C-BA902FF5D8EF}" srcOrd="1" destOrd="0" parTransId="{E256B0AA-F55C-4C3B-B91B-68B0850019EE}" sibTransId="{053639DC-39AD-402C-8F79-D0A48BFD0A3B}"/>
    <dgm:cxn modelId="{E79A3949-E674-4233-AE80-5333EDE04500}" type="presOf" srcId="{7A850971-B74B-4D74-8340-4D7D139AEA9D}" destId="{5C0FF238-E965-4537-B4DB-89E6C8D986B3}" srcOrd="0" destOrd="0" presId="urn:microsoft.com/office/officeart/2005/8/layout/orgChart1"/>
    <dgm:cxn modelId="{A4EE52B1-00E1-495C-B9D3-949D084DD089}" type="presOf" srcId="{3C5FE763-CB0E-46DA-BB3D-46A43275E48A}" destId="{26BEC71E-85B3-4C3E-B46F-CF228B6483D6}" srcOrd="0" destOrd="0" presId="urn:microsoft.com/office/officeart/2005/8/layout/orgChart1"/>
    <dgm:cxn modelId="{C35D85F1-5007-4AE1-854C-F2CC7D5796FB}" type="presOf" srcId="{D245F545-31D9-4733-B724-848ACE237A39}" destId="{C862C753-BE7D-4ED9-9EAE-FAFCD22BF231}" srcOrd="0" destOrd="0" presId="urn:microsoft.com/office/officeart/2005/8/layout/orgChart1"/>
    <dgm:cxn modelId="{C78E037B-3C93-4F3B-BF2E-A34D3BAFF8F5}" type="presOf" srcId="{1C8D6839-5966-4834-AEB6-824AADE5A41D}" destId="{8B5E5500-C3EC-4DA9-959C-0D93AC77C419}" srcOrd="1" destOrd="0" presId="urn:microsoft.com/office/officeart/2005/8/layout/orgChart1"/>
    <dgm:cxn modelId="{008758EB-F1B6-42E6-BF7D-511F1BACAFB3}" type="presOf" srcId="{36889B7B-FFFF-4F32-85D0-5AABE05D3185}" destId="{2948C4F6-2578-419D-9DD8-15F0608AC372}" srcOrd="0" destOrd="0" presId="urn:microsoft.com/office/officeart/2005/8/layout/orgChart1"/>
    <dgm:cxn modelId="{2FC91EFA-33F7-48F4-B320-05A95FC6D69B}" type="presOf" srcId="{232222DE-AED7-4FFA-8BCF-3C404107301C}" destId="{5A69DAED-DDEC-468A-ADFB-DAD6959387D2}" srcOrd="1" destOrd="0" presId="urn:microsoft.com/office/officeart/2005/8/layout/orgChart1"/>
    <dgm:cxn modelId="{3D8CD285-AF19-4755-8AB7-198601C9D2F0}" type="presOf" srcId="{A7F32676-893A-405A-A544-6AC0D1497F54}" destId="{33E4DAE2-A40E-48FD-8042-AB884E236BCC}" srcOrd="0" destOrd="0" presId="urn:microsoft.com/office/officeart/2005/8/layout/orgChart1"/>
    <dgm:cxn modelId="{C8DFC841-5967-4D5C-B44A-7EB8AC1E6419}" srcId="{598EECF6-9136-4183-960C-BA902FF5D8EF}" destId="{7A850971-B74B-4D74-8340-4D7D139AEA9D}" srcOrd="1" destOrd="0" parTransId="{5BCAE46E-D3D4-403F-B93F-5E566DE5299B}" sibTransId="{895628A0-4C6D-4F99-B71B-56F7F7347921}"/>
    <dgm:cxn modelId="{8B2E4A22-461D-4527-B2CC-B10A85EA1013}" type="presOf" srcId="{8187BDEF-29EA-4917-A057-43A8AE71DF40}" destId="{B0B0A3BD-9FE5-4BFF-88AD-A62A8761BD4B}" srcOrd="0" destOrd="0" presId="urn:microsoft.com/office/officeart/2005/8/layout/orgChart1"/>
    <dgm:cxn modelId="{6F5628C4-FF79-4522-B08F-4713203F8A92}" type="presOf" srcId="{598EECF6-9136-4183-960C-BA902FF5D8EF}" destId="{4F96FB61-B264-49CF-B5D2-E07C4748AFB4}" srcOrd="0" destOrd="0" presId="urn:microsoft.com/office/officeart/2005/8/layout/orgChart1"/>
    <dgm:cxn modelId="{3CDA271B-612E-4DCF-8169-B0909367A427}" type="presOf" srcId="{9911ED87-983A-4422-8555-D1E970650FF1}" destId="{D4564441-BE02-4939-ACB6-E3301F0E5C6A}" srcOrd="0" destOrd="0" presId="urn:microsoft.com/office/officeart/2005/8/layout/orgChart1"/>
    <dgm:cxn modelId="{B9A6EAD9-308A-4377-8BD5-AB69F12BAFA7}" type="presOf" srcId="{841B9D0E-2BA9-474A-87AA-CD135F09DDA3}" destId="{C22F6C75-08A2-499F-BEDA-0F76720445D0}" srcOrd="0" destOrd="0" presId="urn:microsoft.com/office/officeart/2005/8/layout/orgChart1"/>
    <dgm:cxn modelId="{F2D5BBBA-C5CD-439B-84F4-5BB7EA2B4B6C}" srcId="{24981567-80F5-48AE-B6CB-7B952533AAC9}" destId="{36889B7B-FFFF-4F32-85D0-5AABE05D3185}" srcOrd="2" destOrd="0" parTransId="{9911ED87-983A-4422-8555-D1E970650FF1}" sibTransId="{5419C110-39CC-45F0-A953-8D90BF9CA596}"/>
    <dgm:cxn modelId="{B2528A07-28F5-41F4-A43B-0F07EEB92E6E}" srcId="{8187BDEF-29EA-4917-A057-43A8AE71DF40}" destId="{9C42D624-1510-48E0-9D3A-16336CB19873}" srcOrd="0" destOrd="0" parTransId="{3C5FE763-CB0E-46DA-BB3D-46A43275E48A}" sibTransId="{A246E725-903A-47B5-AE69-2BABDD1C066C}"/>
    <dgm:cxn modelId="{12BFEAD0-9B9B-4D12-8807-A13840ADF3CD}" type="presOf" srcId="{7A850971-B74B-4D74-8340-4D7D139AEA9D}" destId="{AFD081D5-27AD-4C3B-8347-8D802F723683}" srcOrd="1" destOrd="0" presId="urn:microsoft.com/office/officeart/2005/8/layout/orgChart1"/>
    <dgm:cxn modelId="{56E12827-656B-49E9-BD5C-DD505DD296DC}" type="presOf" srcId="{36889B7B-FFFF-4F32-85D0-5AABE05D3185}" destId="{4EED508A-7769-4959-9790-3AE2CF3C8F70}" srcOrd="1" destOrd="0" presId="urn:microsoft.com/office/officeart/2005/8/layout/orgChart1"/>
    <dgm:cxn modelId="{B491F470-8C18-4AA1-A7B1-76C1F357E909}" type="presOf" srcId="{9C42D624-1510-48E0-9D3A-16336CB19873}" destId="{E1AB2484-FA64-415C-A92A-623821F31162}" srcOrd="0" destOrd="0" presId="urn:microsoft.com/office/officeart/2005/8/layout/orgChart1"/>
    <dgm:cxn modelId="{F79DC0F0-ED63-4A75-B063-DB1A7513477B}" type="presOf" srcId="{3D9117FE-31B6-4C88-989D-88B716DC0BAD}" destId="{E56B0F7F-6DED-40A4-ACF6-49B05B6F9D5C}" srcOrd="0" destOrd="0" presId="urn:microsoft.com/office/officeart/2005/8/layout/orgChart1"/>
    <dgm:cxn modelId="{6A4006BD-9B8C-4AA5-BC4A-276018BCD15B}" srcId="{AB825C0C-1C39-45E7-B7F6-04CEBD665E2F}" destId="{8187BDEF-29EA-4917-A057-43A8AE71DF40}" srcOrd="0" destOrd="0" parTransId="{68C21BEF-4D52-44FA-A2EB-6F7E9DC5E67B}" sibTransId="{3138FBCC-1582-4014-8C56-721493CDE1EE}"/>
    <dgm:cxn modelId="{3F00D29F-FEC1-40D2-A5F3-6916D39EEDFB}" type="presOf" srcId="{841B9D0E-2BA9-474A-87AA-CD135F09DDA3}" destId="{E63BD043-9268-4189-8E22-17B95AD7CFC8}" srcOrd="1" destOrd="0" presId="urn:microsoft.com/office/officeart/2005/8/layout/orgChart1"/>
    <dgm:cxn modelId="{4EC33D23-E1BF-4F5F-892C-BA82E8542E80}" type="presOf" srcId="{3D74DC6E-A928-4C1B-A2E2-061258AA6E63}" destId="{57645F5D-4095-4893-8246-1F341D97DEF5}" srcOrd="0" destOrd="0" presId="urn:microsoft.com/office/officeart/2005/8/layout/orgChart1"/>
    <dgm:cxn modelId="{14CE0C7F-70F0-4F58-B83D-C2301B67C9F1}" type="presOf" srcId="{58F56AF8-B56C-4531-8D56-B4BC2C9B92EE}" destId="{E1FE0127-4179-40CD-BC86-74867ABFA636}" srcOrd="0" destOrd="0" presId="urn:microsoft.com/office/officeart/2005/8/layout/orgChart1"/>
    <dgm:cxn modelId="{544388DE-81F7-4D35-ABD1-1128FE695FEB}" type="presOf" srcId="{17610BFB-FDBF-4A8A-BF18-5DAFD3F076CB}" destId="{8272AB3A-5868-4D34-9609-D42F0F2D0034}" srcOrd="0" destOrd="0" presId="urn:microsoft.com/office/officeart/2005/8/layout/orgChart1"/>
    <dgm:cxn modelId="{B7807650-8B62-4571-AECB-5517B649F53E}" type="presOf" srcId="{AB825C0C-1C39-45E7-B7F6-04CEBD665E2F}" destId="{C422649F-B198-432B-B6B9-7DD3A887F0BC}" srcOrd="0" destOrd="0" presId="urn:microsoft.com/office/officeart/2005/8/layout/orgChart1"/>
    <dgm:cxn modelId="{D8743921-B209-4CCA-9DB5-8382CBC49345}" srcId="{232222DE-AED7-4FFA-8BCF-3C404107301C}" destId="{3D9117FE-31B6-4C88-989D-88B716DC0BAD}" srcOrd="0" destOrd="0" parTransId="{215C69E0-AC07-4428-90AE-6BEA5846CBA7}" sibTransId="{13738945-2794-4901-8ACE-579BD98067C2}"/>
    <dgm:cxn modelId="{EEFB6FC6-99E6-4939-9771-138A5ACFAF8D}" type="presOf" srcId="{5D835C3E-E858-4310-83C2-B27724349078}" destId="{3BAA8F55-51B8-40D5-8FFE-431BADF26A53}" srcOrd="1" destOrd="0" presId="urn:microsoft.com/office/officeart/2005/8/layout/orgChart1"/>
    <dgm:cxn modelId="{6DCCC424-9DA8-4D75-9C6C-CA4A29C663A5}" type="presOf" srcId="{9C42D624-1510-48E0-9D3A-16336CB19873}" destId="{A0262F79-FA99-4B89-B7DD-B9AB26D72047}" srcOrd="1" destOrd="0" presId="urn:microsoft.com/office/officeart/2005/8/layout/orgChart1"/>
    <dgm:cxn modelId="{CDE6976A-BD57-494C-9D48-734A1A5D4A3F}" srcId="{D245F545-31D9-4733-B724-848ACE237A39}" destId="{AB825C0C-1C39-45E7-B7F6-04CEBD665E2F}" srcOrd="0" destOrd="0" parTransId="{C059D949-930B-4212-A6F6-A6635B131E60}" sibTransId="{EF0D2888-EC2C-4479-946A-1E897D438CD6}"/>
    <dgm:cxn modelId="{B0A57718-D8A1-4BCD-91E4-7F560633795D}" type="presOf" srcId="{232222DE-AED7-4FFA-8BCF-3C404107301C}" destId="{40558B27-CB9D-43FA-814B-6BAB78FFCD59}" srcOrd="0" destOrd="0" presId="urn:microsoft.com/office/officeart/2005/8/layout/orgChart1"/>
    <dgm:cxn modelId="{6878CED4-D572-410C-A558-670FA8856A9B}" type="presOf" srcId="{A7F32676-893A-405A-A544-6AC0D1497F54}" destId="{45DC7B8E-BB48-4CDF-AD35-EB2C5C8910FB}" srcOrd="1" destOrd="0" presId="urn:microsoft.com/office/officeart/2005/8/layout/orgChart1"/>
    <dgm:cxn modelId="{868A1A5F-70B5-4ACC-A1CF-2A12B05ACDE9}" type="presOf" srcId="{4FAAA579-9E9D-4BDE-ABB9-811E4CFE94A9}" destId="{1071A7CB-92A7-4DFF-A3D4-7B3147C87A08}" srcOrd="0" destOrd="0" presId="urn:microsoft.com/office/officeart/2005/8/layout/orgChart1"/>
    <dgm:cxn modelId="{DB47B67E-4CC9-491D-89C8-AB0362D38C4C}" type="presOf" srcId="{24981567-80F5-48AE-B6CB-7B952533AAC9}" destId="{162DE437-6473-4CE7-A089-D2D42272C189}" srcOrd="1" destOrd="0" presId="urn:microsoft.com/office/officeart/2005/8/layout/orgChart1"/>
    <dgm:cxn modelId="{13FA100A-0A5B-4769-AEFB-E1F42B86B529}" type="presOf" srcId="{3315BA5F-96EC-41FD-93E4-227968F82DC6}" destId="{C23398FB-1E1B-4FC9-88B7-2C9361FDA776}" srcOrd="0" destOrd="0" presId="urn:microsoft.com/office/officeart/2005/8/layout/orgChart1"/>
    <dgm:cxn modelId="{2584AF9F-E731-4878-A1CC-C9333C769A44}" type="presOf" srcId="{215C69E0-AC07-4428-90AE-6BEA5846CBA7}" destId="{B6B7B34A-D89C-4CB5-93C6-980EFE7DB37B}" srcOrd="0" destOrd="0" presId="urn:microsoft.com/office/officeart/2005/8/layout/orgChart1"/>
    <dgm:cxn modelId="{AE26DBB7-D0D2-4436-8F52-080ED8B3E1A9}" type="presOf" srcId="{1C8D6839-5966-4834-AEB6-824AADE5A41D}" destId="{862E68BB-5478-4453-B290-786856E35E21}" srcOrd="0" destOrd="0" presId="urn:microsoft.com/office/officeart/2005/8/layout/orgChart1"/>
    <dgm:cxn modelId="{85878BA7-5DFC-4441-9311-C6003C8184C1}" type="presParOf" srcId="{C862C753-BE7D-4ED9-9EAE-FAFCD22BF231}" destId="{BEE509CB-191C-4BE6-865B-25E4ED5D562E}" srcOrd="0" destOrd="0" presId="urn:microsoft.com/office/officeart/2005/8/layout/orgChart1"/>
    <dgm:cxn modelId="{CA4D1DB6-3343-410C-A709-40D3182E6190}" type="presParOf" srcId="{BEE509CB-191C-4BE6-865B-25E4ED5D562E}" destId="{BB6517F5-B685-4F83-990E-5CA337BC3FD7}" srcOrd="0" destOrd="0" presId="urn:microsoft.com/office/officeart/2005/8/layout/orgChart1"/>
    <dgm:cxn modelId="{8B71BABA-DF1D-4E7E-9B3C-86514841FAAD}" type="presParOf" srcId="{BB6517F5-B685-4F83-990E-5CA337BC3FD7}" destId="{C422649F-B198-432B-B6B9-7DD3A887F0BC}" srcOrd="0" destOrd="0" presId="urn:microsoft.com/office/officeart/2005/8/layout/orgChart1"/>
    <dgm:cxn modelId="{8FB6744C-6515-4A5B-BED5-AD9418EE2EDB}" type="presParOf" srcId="{BB6517F5-B685-4F83-990E-5CA337BC3FD7}" destId="{615BF3A2-AAB0-491E-B8E1-3A45FE20FEA5}" srcOrd="1" destOrd="0" presId="urn:microsoft.com/office/officeart/2005/8/layout/orgChart1"/>
    <dgm:cxn modelId="{078224C8-A368-427B-A48F-B97397A61ECE}" type="presParOf" srcId="{BEE509CB-191C-4BE6-865B-25E4ED5D562E}" destId="{2686E63D-7A33-4CB5-9BE7-0F09C6B78C66}" srcOrd="1" destOrd="0" presId="urn:microsoft.com/office/officeart/2005/8/layout/orgChart1"/>
    <dgm:cxn modelId="{B24022D2-0539-4EAD-BCFB-89E0E38FDB36}" type="presParOf" srcId="{2686E63D-7A33-4CB5-9BE7-0F09C6B78C66}" destId="{8BBE8280-1495-4A01-89FE-606422D6CB56}" srcOrd="0" destOrd="0" presId="urn:microsoft.com/office/officeart/2005/8/layout/orgChart1"/>
    <dgm:cxn modelId="{2AE677A3-D968-48AF-8819-570C3BD267F3}" type="presParOf" srcId="{2686E63D-7A33-4CB5-9BE7-0F09C6B78C66}" destId="{68CAD896-8BCE-4347-AE64-0FCFFE7C5241}" srcOrd="1" destOrd="0" presId="urn:microsoft.com/office/officeart/2005/8/layout/orgChart1"/>
    <dgm:cxn modelId="{A554945D-C69A-4D8F-8287-8470D4F0264F}" type="presParOf" srcId="{68CAD896-8BCE-4347-AE64-0FCFFE7C5241}" destId="{155FCC88-D791-4FDD-8A4D-FC86F22EF3FD}" srcOrd="0" destOrd="0" presId="urn:microsoft.com/office/officeart/2005/8/layout/orgChart1"/>
    <dgm:cxn modelId="{9A7E35EF-F24F-4299-9133-E924143421BB}" type="presParOf" srcId="{155FCC88-D791-4FDD-8A4D-FC86F22EF3FD}" destId="{B0B0A3BD-9FE5-4BFF-88AD-A62A8761BD4B}" srcOrd="0" destOrd="0" presId="urn:microsoft.com/office/officeart/2005/8/layout/orgChart1"/>
    <dgm:cxn modelId="{991E82E0-29EC-4730-B03F-99AF20C6EFCC}" type="presParOf" srcId="{155FCC88-D791-4FDD-8A4D-FC86F22EF3FD}" destId="{AECF6DAE-C17C-4E69-83D7-79F64176D324}" srcOrd="1" destOrd="0" presId="urn:microsoft.com/office/officeart/2005/8/layout/orgChart1"/>
    <dgm:cxn modelId="{7AD7C7E4-E4AD-412D-9DB7-C0B8BEA157D6}" type="presParOf" srcId="{68CAD896-8BCE-4347-AE64-0FCFFE7C5241}" destId="{A3DE6CD8-F727-4440-815E-9462000FAFB6}" srcOrd="1" destOrd="0" presId="urn:microsoft.com/office/officeart/2005/8/layout/orgChart1"/>
    <dgm:cxn modelId="{22B78437-BC8A-4CC5-B83B-82998837D75A}" type="presParOf" srcId="{A3DE6CD8-F727-4440-815E-9462000FAFB6}" destId="{26BEC71E-85B3-4C3E-B46F-CF228B6483D6}" srcOrd="0" destOrd="0" presId="urn:microsoft.com/office/officeart/2005/8/layout/orgChart1"/>
    <dgm:cxn modelId="{869BF145-C479-4344-8AAE-C9E344DF175D}" type="presParOf" srcId="{A3DE6CD8-F727-4440-815E-9462000FAFB6}" destId="{49E42D57-3F91-4DB2-91C3-644C44019710}" srcOrd="1" destOrd="0" presId="urn:microsoft.com/office/officeart/2005/8/layout/orgChart1"/>
    <dgm:cxn modelId="{AFB34EAD-15CD-49AE-8C4E-853225D6C588}" type="presParOf" srcId="{49E42D57-3F91-4DB2-91C3-644C44019710}" destId="{8B1E807E-C622-40E4-8620-71D00767D563}" srcOrd="0" destOrd="0" presId="urn:microsoft.com/office/officeart/2005/8/layout/orgChart1"/>
    <dgm:cxn modelId="{A6FA0F3C-53EB-4DB3-A077-1C60E75D6CFC}" type="presParOf" srcId="{8B1E807E-C622-40E4-8620-71D00767D563}" destId="{E1AB2484-FA64-415C-A92A-623821F31162}" srcOrd="0" destOrd="0" presId="urn:microsoft.com/office/officeart/2005/8/layout/orgChart1"/>
    <dgm:cxn modelId="{7B82F336-8F4A-495C-8161-EB8A7C8FC55B}" type="presParOf" srcId="{8B1E807E-C622-40E4-8620-71D00767D563}" destId="{A0262F79-FA99-4B89-B7DD-B9AB26D72047}" srcOrd="1" destOrd="0" presId="urn:microsoft.com/office/officeart/2005/8/layout/orgChart1"/>
    <dgm:cxn modelId="{A3FA9E6C-6D70-4E0F-A636-7A0D606B435C}" type="presParOf" srcId="{49E42D57-3F91-4DB2-91C3-644C44019710}" destId="{40954D70-E0C6-4D0C-89F1-1BF6A90E2487}" srcOrd="1" destOrd="0" presId="urn:microsoft.com/office/officeart/2005/8/layout/orgChart1"/>
    <dgm:cxn modelId="{F2B98B70-74B0-4CF8-84D3-C5B57A161F99}" type="presParOf" srcId="{49E42D57-3F91-4DB2-91C3-644C44019710}" destId="{0D4B0B68-B90F-4E81-A751-67CD93440684}" srcOrd="2" destOrd="0" presId="urn:microsoft.com/office/officeart/2005/8/layout/orgChart1"/>
    <dgm:cxn modelId="{F5E36127-65CC-42EB-A64C-2F28BC830C92}" type="presParOf" srcId="{68CAD896-8BCE-4347-AE64-0FCFFE7C5241}" destId="{7D81F0FF-119B-41CA-9F1F-D7C8E0B280D8}" srcOrd="2" destOrd="0" presId="urn:microsoft.com/office/officeart/2005/8/layout/orgChart1"/>
    <dgm:cxn modelId="{F0E7DEF8-4478-4E56-8174-FC9EDEB9CB78}" type="presParOf" srcId="{2686E63D-7A33-4CB5-9BE7-0F09C6B78C66}" destId="{1071A7CB-92A7-4DFF-A3D4-7B3147C87A08}" srcOrd="2" destOrd="0" presId="urn:microsoft.com/office/officeart/2005/8/layout/orgChart1"/>
    <dgm:cxn modelId="{B34FE923-459B-4C57-8F39-5E93FE4A4D31}" type="presParOf" srcId="{2686E63D-7A33-4CB5-9BE7-0F09C6B78C66}" destId="{3C1ABC2A-1DED-4224-8DB5-2C9E9B8464A7}" srcOrd="3" destOrd="0" presId="urn:microsoft.com/office/officeart/2005/8/layout/orgChart1"/>
    <dgm:cxn modelId="{46C9C800-4AE6-47B5-B8C7-43CDA5AE2B6E}" type="presParOf" srcId="{3C1ABC2A-1DED-4224-8DB5-2C9E9B8464A7}" destId="{6D1B3033-C095-4662-9EF1-C75B6437D98F}" srcOrd="0" destOrd="0" presId="urn:microsoft.com/office/officeart/2005/8/layout/orgChart1"/>
    <dgm:cxn modelId="{61FD50E4-AE7C-4062-9D07-E9C5BF45A6A0}" type="presParOf" srcId="{6D1B3033-C095-4662-9EF1-C75B6437D98F}" destId="{35C32DB5-53E0-47D0-A0CC-DA25C44AE5AE}" srcOrd="0" destOrd="0" presId="urn:microsoft.com/office/officeart/2005/8/layout/orgChart1"/>
    <dgm:cxn modelId="{3253B1CD-7A67-47E8-9B2A-1F949A24A1BD}" type="presParOf" srcId="{6D1B3033-C095-4662-9EF1-C75B6437D98F}" destId="{162DE437-6473-4CE7-A089-D2D42272C189}" srcOrd="1" destOrd="0" presId="urn:microsoft.com/office/officeart/2005/8/layout/orgChart1"/>
    <dgm:cxn modelId="{70743040-3FC3-4564-98E8-60AFEBDED7A7}" type="presParOf" srcId="{3C1ABC2A-1DED-4224-8DB5-2C9E9B8464A7}" destId="{7BE8B05E-41AB-4B73-9B1E-CA3EC7460F2E}" srcOrd="1" destOrd="0" presId="urn:microsoft.com/office/officeart/2005/8/layout/orgChart1"/>
    <dgm:cxn modelId="{32932BAE-E344-4484-A010-0632CEEE5A81}" type="presParOf" srcId="{7BE8B05E-41AB-4B73-9B1E-CA3EC7460F2E}" destId="{E1FE0127-4179-40CD-BC86-74867ABFA636}" srcOrd="0" destOrd="0" presId="urn:microsoft.com/office/officeart/2005/8/layout/orgChart1"/>
    <dgm:cxn modelId="{A2AFB187-FA9F-405C-AD6C-DC66ABDA1C96}" type="presParOf" srcId="{7BE8B05E-41AB-4B73-9B1E-CA3EC7460F2E}" destId="{C10C00D0-4E18-4AB2-A558-8C77DFA68AF8}" srcOrd="1" destOrd="0" presId="urn:microsoft.com/office/officeart/2005/8/layout/orgChart1"/>
    <dgm:cxn modelId="{64C72A10-8180-4221-AD65-4F65310DDD60}" type="presParOf" srcId="{C10C00D0-4E18-4AB2-A558-8C77DFA68AF8}" destId="{6F082C78-2506-4B86-9DB6-403B5D6B951B}" srcOrd="0" destOrd="0" presId="urn:microsoft.com/office/officeart/2005/8/layout/orgChart1"/>
    <dgm:cxn modelId="{973BDE2E-7F83-40CD-B86F-AB86D63AFD07}" type="presParOf" srcId="{6F082C78-2506-4B86-9DB6-403B5D6B951B}" destId="{DBB1E842-DA5C-4371-9C09-778426E92ABD}" srcOrd="0" destOrd="0" presId="urn:microsoft.com/office/officeart/2005/8/layout/orgChart1"/>
    <dgm:cxn modelId="{9555AB6F-1B21-4312-A1D5-07D6717C8ECD}" type="presParOf" srcId="{6F082C78-2506-4B86-9DB6-403B5D6B951B}" destId="{3BAA8F55-51B8-40D5-8FFE-431BADF26A53}" srcOrd="1" destOrd="0" presId="urn:microsoft.com/office/officeart/2005/8/layout/orgChart1"/>
    <dgm:cxn modelId="{8382B07C-8C1A-44D3-A728-795985169BD3}" type="presParOf" srcId="{C10C00D0-4E18-4AB2-A558-8C77DFA68AF8}" destId="{B3C33567-955D-4CB6-B324-B8C741693C5C}" srcOrd="1" destOrd="0" presId="urn:microsoft.com/office/officeart/2005/8/layout/orgChart1"/>
    <dgm:cxn modelId="{17D28C80-5204-4986-8585-5CF87B9C290D}" type="presParOf" srcId="{C10C00D0-4E18-4AB2-A558-8C77DFA68AF8}" destId="{739D37D1-8916-4E10-8080-B3EB069BA427}" srcOrd="2" destOrd="0" presId="urn:microsoft.com/office/officeart/2005/8/layout/orgChart1"/>
    <dgm:cxn modelId="{7E0FE4F7-AFD3-4788-92DC-7D90D812F806}" type="presParOf" srcId="{7BE8B05E-41AB-4B73-9B1E-CA3EC7460F2E}" destId="{BC1C4CF9-4C08-41DA-A9E2-C032783192AD}" srcOrd="2" destOrd="0" presId="urn:microsoft.com/office/officeart/2005/8/layout/orgChart1"/>
    <dgm:cxn modelId="{84B0AF34-0B4E-4A45-BA7C-6A652A10ECC8}" type="presParOf" srcId="{7BE8B05E-41AB-4B73-9B1E-CA3EC7460F2E}" destId="{A7E1F85F-03CF-472A-A8F2-93280C268313}" srcOrd="3" destOrd="0" presId="urn:microsoft.com/office/officeart/2005/8/layout/orgChart1"/>
    <dgm:cxn modelId="{C13FEA7E-A92C-45D2-989D-4C38349D1FD7}" type="presParOf" srcId="{A7E1F85F-03CF-472A-A8F2-93280C268313}" destId="{155D9D60-E7FD-467F-BF29-825046A40924}" srcOrd="0" destOrd="0" presId="urn:microsoft.com/office/officeart/2005/8/layout/orgChart1"/>
    <dgm:cxn modelId="{A08E744D-DC98-4400-B93A-4CA6CED1D4A2}" type="presParOf" srcId="{155D9D60-E7FD-467F-BF29-825046A40924}" destId="{4F96FB61-B264-49CF-B5D2-E07C4748AFB4}" srcOrd="0" destOrd="0" presId="urn:microsoft.com/office/officeart/2005/8/layout/orgChart1"/>
    <dgm:cxn modelId="{5C96C365-F5F9-4652-91DD-B8A6B9918935}" type="presParOf" srcId="{155D9D60-E7FD-467F-BF29-825046A40924}" destId="{569ECB8A-CAE7-4047-8CEB-A48AEB95C912}" srcOrd="1" destOrd="0" presId="urn:microsoft.com/office/officeart/2005/8/layout/orgChart1"/>
    <dgm:cxn modelId="{8450B93F-4115-41C5-8537-C887E67F5EC8}" type="presParOf" srcId="{A7E1F85F-03CF-472A-A8F2-93280C268313}" destId="{A37B28BD-93A0-46FD-96E3-B13867E09EDA}" srcOrd="1" destOrd="0" presId="urn:microsoft.com/office/officeart/2005/8/layout/orgChart1"/>
    <dgm:cxn modelId="{099DEDB8-E38C-4E6F-8B20-B46CE32E1B54}" type="presParOf" srcId="{A37B28BD-93A0-46FD-96E3-B13867E09EDA}" destId="{8272AB3A-5868-4D34-9609-D42F0F2D0034}" srcOrd="0" destOrd="0" presId="urn:microsoft.com/office/officeart/2005/8/layout/orgChart1"/>
    <dgm:cxn modelId="{59CD1933-6B83-4547-9809-33B72C65EFB1}" type="presParOf" srcId="{A37B28BD-93A0-46FD-96E3-B13867E09EDA}" destId="{26FC0F01-6127-40E4-907E-64C6B32377F5}" srcOrd="1" destOrd="0" presId="urn:microsoft.com/office/officeart/2005/8/layout/orgChart1"/>
    <dgm:cxn modelId="{F9A94A7D-3276-42B9-A42B-445660634457}" type="presParOf" srcId="{26FC0F01-6127-40E4-907E-64C6B32377F5}" destId="{60CEEFB6-3EC9-434E-B764-F2B28288FDC9}" srcOrd="0" destOrd="0" presId="urn:microsoft.com/office/officeart/2005/8/layout/orgChart1"/>
    <dgm:cxn modelId="{4F1B5C7A-CA09-493D-96BC-F92D4FB944D0}" type="presParOf" srcId="{60CEEFB6-3EC9-434E-B764-F2B28288FDC9}" destId="{40558B27-CB9D-43FA-814B-6BAB78FFCD59}" srcOrd="0" destOrd="0" presId="urn:microsoft.com/office/officeart/2005/8/layout/orgChart1"/>
    <dgm:cxn modelId="{03A34580-3507-4211-9A3A-FDF8351ACE77}" type="presParOf" srcId="{60CEEFB6-3EC9-434E-B764-F2B28288FDC9}" destId="{5A69DAED-DDEC-468A-ADFB-DAD6959387D2}" srcOrd="1" destOrd="0" presId="urn:microsoft.com/office/officeart/2005/8/layout/orgChart1"/>
    <dgm:cxn modelId="{B8593A9C-FC4F-4E8C-B086-A0520E0A5739}" type="presParOf" srcId="{26FC0F01-6127-40E4-907E-64C6B32377F5}" destId="{0DBC9931-DB77-4EAB-9D68-9B345745BC5B}" srcOrd="1" destOrd="0" presId="urn:microsoft.com/office/officeart/2005/8/layout/orgChart1"/>
    <dgm:cxn modelId="{A7777FE9-1FB4-4FD7-8AD6-76FEBCD29399}" type="presParOf" srcId="{0DBC9931-DB77-4EAB-9D68-9B345745BC5B}" destId="{B6B7B34A-D89C-4CB5-93C6-980EFE7DB37B}" srcOrd="0" destOrd="0" presId="urn:microsoft.com/office/officeart/2005/8/layout/orgChart1"/>
    <dgm:cxn modelId="{CCCB5061-6B49-423D-8486-ED6D182F5E19}" type="presParOf" srcId="{0DBC9931-DB77-4EAB-9D68-9B345745BC5B}" destId="{5D81F419-29B4-439E-A0D5-3D581AD98D0E}" srcOrd="1" destOrd="0" presId="urn:microsoft.com/office/officeart/2005/8/layout/orgChart1"/>
    <dgm:cxn modelId="{0435690E-2973-4E48-B2D6-FA7ABB6ABD52}" type="presParOf" srcId="{5D81F419-29B4-439E-A0D5-3D581AD98D0E}" destId="{E318B33E-3B6A-40E5-825E-D3170EB769BA}" srcOrd="0" destOrd="0" presId="urn:microsoft.com/office/officeart/2005/8/layout/orgChart1"/>
    <dgm:cxn modelId="{D2126060-2985-44AF-A484-9CB19D1E7C5B}" type="presParOf" srcId="{E318B33E-3B6A-40E5-825E-D3170EB769BA}" destId="{E56B0F7F-6DED-40A4-ACF6-49B05B6F9D5C}" srcOrd="0" destOrd="0" presId="urn:microsoft.com/office/officeart/2005/8/layout/orgChart1"/>
    <dgm:cxn modelId="{408D64AD-2CAE-48D7-A8A3-A9E7248A7396}" type="presParOf" srcId="{E318B33E-3B6A-40E5-825E-D3170EB769BA}" destId="{9E140C30-8F66-474F-9AC4-37FDB1F4C7AC}" srcOrd="1" destOrd="0" presId="urn:microsoft.com/office/officeart/2005/8/layout/orgChart1"/>
    <dgm:cxn modelId="{7E518826-CF33-4065-A728-5EF47BD80B34}" type="presParOf" srcId="{5D81F419-29B4-439E-A0D5-3D581AD98D0E}" destId="{11317E26-D11F-4E27-9BC9-AEADACF2CBE3}" srcOrd="1" destOrd="0" presId="urn:microsoft.com/office/officeart/2005/8/layout/orgChart1"/>
    <dgm:cxn modelId="{866D3431-992D-4880-A22C-3F31B27D952E}" type="presParOf" srcId="{5D81F419-29B4-439E-A0D5-3D581AD98D0E}" destId="{2B7AEDB3-63D6-42DF-BEEF-43669212920F}" srcOrd="2" destOrd="0" presId="urn:microsoft.com/office/officeart/2005/8/layout/orgChart1"/>
    <dgm:cxn modelId="{E75E06CE-292C-41D5-AFD0-3149A6FAA79A}" type="presParOf" srcId="{26FC0F01-6127-40E4-907E-64C6B32377F5}" destId="{8D65A55D-5757-41CB-8DA2-D551E391A1B8}" srcOrd="2" destOrd="0" presId="urn:microsoft.com/office/officeart/2005/8/layout/orgChart1"/>
    <dgm:cxn modelId="{0461B409-73C9-4A29-A0CE-C927FF32CCA4}" type="presParOf" srcId="{A37B28BD-93A0-46FD-96E3-B13867E09EDA}" destId="{70ED8B7C-69F2-47AC-9EA2-49B73C0F0982}" srcOrd="2" destOrd="0" presId="urn:microsoft.com/office/officeart/2005/8/layout/orgChart1"/>
    <dgm:cxn modelId="{F93C1DE3-2282-43A3-AB2C-4958918F1AB9}" type="presParOf" srcId="{A37B28BD-93A0-46FD-96E3-B13867E09EDA}" destId="{3D177F90-ECC8-47DB-AEEC-D0C4A5F1FC34}" srcOrd="3" destOrd="0" presId="urn:microsoft.com/office/officeart/2005/8/layout/orgChart1"/>
    <dgm:cxn modelId="{F0EC7182-A1CA-42DB-8832-464103A2F73A}" type="presParOf" srcId="{3D177F90-ECC8-47DB-AEEC-D0C4A5F1FC34}" destId="{0FEDA868-EA4A-4D87-9C83-FE40E4F4EE45}" srcOrd="0" destOrd="0" presId="urn:microsoft.com/office/officeart/2005/8/layout/orgChart1"/>
    <dgm:cxn modelId="{0EC48A27-2409-4FD6-B755-E12414F426C4}" type="presParOf" srcId="{0FEDA868-EA4A-4D87-9C83-FE40E4F4EE45}" destId="{5C0FF238-E965-4537-B4DB-89E6C8D986B3}" srcOrd="0" destOrd="0" presId="urn:microsoft.com/office/officeart/2005/8/layout/orgChart1"/>
    <dgm:cxn modelId="{954ED3FB-4E4A-4204-979D-27AD5A3CBF8D}" type="presParOf" srcId="{0FEDA868-EA4A-4D87-9C83-FE40E4F4EE45}" destId="{AFD081D5-27AD-4C3B-8347-8D802F723683}" srcOrd="1" destOrd="0" presId="urn:microsoft.com/office/officeart/2005/8/layout/orgChart1"/>
    <dgm:cxn modelId="{1F4000E1-52F5-4333-9D5A-D16F2D6E21DA}" type="presParOf" srcId="{3D177F90-ECC8-47DB-AEEC-D0C4A5F1FC34}" destId="{DF005C3C-E3C0-4009-9A0C-BCB2F408CD87}" srcOrd="1" destOrd="0" presId="urn:microsoft.com/office/officeart/2005/8/layout/orgChart1"/>
    <dgm:cxn modelId="{07A3968B-8836-46EE-B8BE-18B1BF18B769}" type="presParOf" srcId="{DF005C3C-E3C0-4009-9A0C-BCB2F408CD87}" destId="{FFC34EF6-612C-46DA-8315-873910B5C3F6}" srcOrd="0" destOrd="0" presId="urn:microsoft.com/office/officeart/2005/8/layout/orgChart1"/>
    <dgm:cxn modelId="{CAB7E55E-AF9F-4BF8-B07E-C99ABB885CBD}" type="presParOf" srcId="{DF005C3C-E3C0-4009-9A0C-BCB2F408CD87}" destId="{3666F58B-3F0B-4706-8822-6EA8D950F8CA}" srcOrd="1" destOrd="0" presId="urn:microsoft.com/office/officeart/2005/8/layout/orgChart1"/>
    <dgm:cxn modelId="{12F2F223-20F8-4115-9593-448CB21CDD47}" type="presParOf" srcId="{3666F58B-3F0B-4706-8822-6EA8D950F8CA}" destId="{8659C17A-F4DA-4072-BB80-EDDAC9B2A0D8}" srcOrd="0" destOrd="0" presId="urn:microsoft.com/office/officeart/2005/8/layout/orgChart1"/>
    <dgm:cxn modelId="{D8F1F719-0090-49E3-878C-DD26B98E68AE}" type="presParOf" srcId="{8659C17A-F4DA-4072-BB80-EDDAC9B2A0D8}" destId="{C22F6C75-08A2-499F-BEDA-0F76720445D0}" srcOrd="0" destOrd="0" presId="urn:microsoft.com/office/officeart/2005/8/layout/orgChart1"/>
    <dgm:cxn modelId="{7230BAA9-BB32-41DA-B89E-C37711C52D54}" type="presParOf" srcId="{8659C17A-F4DA-4072-BB80-EDDAC9B2A0D8}" destId="{E63BD043-9268-4189-8E22-17B95AD7CFC8}" srcOrd="1" destOrd="0" presId="urn:microsoft.com/office/officeart/2005/8/layout/orgChart1"/>
    <dgm:cxn modelId="{951F65F0-09B9-4274-A193-AB308AF87697}" type="presParOf" srcId="{3666F58B-3F0B-4706-8822-6EA8D950F8CA}" destId="{A9BE59B1-8F0F-47B2-8D37-48EA451D1243}" srcOrd="1" destOrd="0" presId="urn:microsoft.com/office/officeart/2005/8/layout/orgChart1"/>
    <dgm:cxn modelId="{5DDF78D7-8D5C-468C-A077-DBFA54269CCB}" type="presParOf" srcId="{3666F58B-3F0B-4706-8822-6EA8D950F8CA}" destId="{7B5F305A-92F9-4E9C-9567-9248BB916929}" srcOrd="2" destOrd="0" presId="urn:microsoft.com/office/officeart/2005/8/layout/orgChart1"/>
    <dgm:cxn modelId="{B6A9F164-28FF-45DE-AB40-2894A7A46B25}" type="presParOf" srcId="{3D177F90-ECC8-47DB-AEEC-D0C4A5F1FC34}" destId="{6F6CC0AD-2D82-480C-99D3-E7DFD10B667D}" srcOrd="2" destOrd="0" presId="urn:microsoft.com/office/officeart/2005/8/layout/orgChart1"/>
    <dgm:cxn modelId="{735C4C02-D9E9-4715-AAD7-932F9E7DA263}" type="presParOf" srcId="{A7E1F85F-03CF-472A-A8F2-93280C268313}" destId="{EE30BD4B-3B11-460B-89E7-10EC86BB10A4}" srcOrd="2" destOrd="0" presId="urn:microsoft.com/office/officeart/2005/8/layout/orgChart1"/>
    <dgm:cxn modelId="{3DD46A3B-8E1F-4DD7-B0F2-2165CEE2A6ED}" type="presParOf" srcId="{7BE8B05E-41AB-4B73-9B1E-CA3EC7460F2E}" destId="{D4564441-BE02-4939-ACB6-E3301F0E5C6A}" srcOrd="4" destOrd="0" presId="urn:microsoft.com/office/officeart/2005/8/layout/orgChart1"/>
    <dgm:cxn modelId="{B3007B65-C472-4A78-854B-8904CC134D3E}" type="presParOf" srcId="{7BE8B05E-41AB-4B73-9B1E-CA3EC7460F2E}" destId="{DFF45861-91EA-452A-9A90-D8DCE4B26DEB}" srcOrd="5" destOrd="0" presId="urn:microsoft.com/office/officeart/2005/8/layout/orgChart1"/>
    <dgm:cxn modelId="{32FFBCC7-D5E5-4857-A854-FB90BAA6702A}" type="presParOf" srcId="{DFF45861-91EA-452A-9A90-D8DCE4B26DEB}" destId="{E56299BF-F961-4E0B-BD56-D7A6AE9338CB}" srcOrd="0" destOrd="0" presId="urn:microsoft.com/office/officeart/2005/8/layout/orgChart1"/>
    <dgm:cxn modelId="{E1AA9737-E390-4D59-BF9C-C39AA5494E20}" type="presParOf" srcId="{E56299BF-F961-4E0B-BD56-D7A6AE9338CB}" destId="{2948C4F6-2578-419D-9DD8-15F0608AC372}" srcOrd="0" destOrd="0" presId="urn:microsoft.com/office/officeart/2005/8/layout/orgChart1"/>
    <dgm:cxn modelId="{D0FF0EEE-5FF2-42DD-8B71-C4E51141AB1E}" type="presParOf" srcId="{E56299BF-F961-4E0B-BD56-D7A6AE9338CB}" destId="{4EED508A-7769-4959-9790-3AE2CF3C8F70}" srcOrd="1" destOrd="0" presId="urn:microsoft.com/office/officeart/2005/8/layout/orgChart1"/>
    <dgm:cxn modelId="{3F765AB5-6C20-4289-B6EB-683F9FA3EB1D}" type="presParOf" srcId="{DFF45861-91EA-452A-9A90-D8DCE4B26DEB}" destId="{7B79926C-BE6E-4C6F-93CD-8EBEDE9E714D}" srcOrd="1" destOrd="0" presId="urn:microsoft.com/office/officeart/2005/8/layout/orgChart1"/>
    <dgm:cxn modelId="{1E2B2F81-5C1D-4E99-883E-EAC60AC64973}" type="presParOf" srcId="{DFF45861-91EA-452A-9A90-D8DCE4B26DEB}" destId="{CE164A07-AED2-412C-A77E-33441C3B9DD3}" srcOrd="2" destOrd="0" presId="urn:microsoft.com/office/officeart/2005/8/layout/orgChart1"/>
    <dgm:cxn modelId="{1439BBFE-D13B-4162-9C3C-88A2D02A5032}" type="presParOf" srcId="{7BE8B05E-41AB-4B73-9B1E-CA3EC7460F2E}" destId="{C23398FB-1E1B-4FC9-88B7-2C9361FDA776}" srcOrd="6" destOrd="0" presId="urn:microsoft.com/office/officeart/2005/8/layout/orgChart1"/>
    <dgm:cxn modelId="{D29CCEF5-A438-4E06-949C-45D97463157E}" type="presParOf" srcId="{7BE8B05E-41AB-4B73-9B1E-CA3EC7460F2E}" destId="{7C310E9D-76A9-4C67-A152-D7BB9A1A1061}" srcOrd="7" destOrd="0" presId="urn:microsoft.com/office/officeart/2005/8/layout/orgChart1"/>
    <dgm:cxn modelId="{DBE25C10-7D17-40A1-840D-BBD74BAA7B1C}" type="presParOf" srcId="{7C310E9D-76A9-4C67-A152-D7BB9A1A1061}" destId="{67C1091A-9AB5-4D07-B9E6-BE0D6CC87342}" srcOrd="0" destOrd="0" presId="urn:microsoft.com/office/officeart/2005/8/layout/orgChart1"/>
    <dgm:cxn modelId="{7E39EC16-BAC2-4B58-A7B9-87672E3DC6CC}" type="presParOf" srcId="{67C1091A-9AB5-4D07-B9E6-BE0D6CC87342}" destId="{862E68BB-5478-4453-B290-786856E35E21}" srcOrd="0" destOrd="0" presId="urn:microsoft.com/office/officeart/2005/8/layout/orgChart1"/>
    <dgm:cxn modelId="{9220C77B-2663-4D66-AE3A-5A8BF4DF3DDE}" type="presParOf" srcId="{67C1091A-9AB5-4D07-B9E6-BE0D6CC87342}" destId="{8B5E5500-C3EC-4DA9-959C-0D93AC77C419}" srcOrd="1" destOrd="0" presId="urn:microsoft.com/office/officeart/2005/8/layout/orgChart1"/>
    <dgm:cxn modelId="{E6E25896-8ABC-4257-8D37-E8810A6FA94E}" type="presParOf" srcId="{7C310E9D-76A9-4C67-A152-D7BB9A1A1061}" destId="{EF5EC9F0-4E52-4D01-ACD1-86C164D57008}" srcOrd="1" destOrd="0" presId="urn:microsoft.com/office/officeart/2005/8/layout/orgChart1"/>
    <dgm:cxn modelId="{6A02A169-296F-4348-873F-401B79D5ADF4}" type="presParOf" srcId="{EF5EC9F0-4E52-4D01-ACD1-86C164D57008}" destId="{57645F5D-4095-4893-8246-1F341D97DEF5}" srcOrd="0" destOrd="0" presId="urn:microsoft.com/office/officeart/2005/8/layout/orgChart1"/>
    <dgm:cxn modelId="{5BB968C8-62F0-4F90-A4EE-2B03CAC41D57}" type="presParOf" srcId="{EF5EC9F0-4E52-4D01-ACD1-86C164D57008}" destId="{24AFC7FB-4CA5-4AFB-90BB-B59937CBE16A}" srcOrd="1" destOrd="0" presId="urn:microsoft.com/office/officeart/2005/8/layout/orgChart1"/>
    <dgm:cxn modelId="{C2CF7DAE-0F1A-44CD-AD66-92C462753165}" type="presParOf" srcId="{24AFC7FB-4CA5-4AFB-90BB-B59937CBE16A}" destId="{D32FC3C8-D929-4804-BE82-6BA67A347F89}" srcOrd="0" destOrd="0" presId="urn:microsoft.com/office/officeart/2005/8/layout/orgChart1"/>
    <dgm:cxn modelId="{02BCDB21-7283-4EE7-A9D0-194BD0BCCE70}" type="presParOf" srcId="{D32FC3C8-D929-4804-BE82-6BA67A347F89}" destId="{33E4DAE2-A40E-48FD-8042-AB884E236BCC}" srcOrd="0" destOrd="0" presId="urn:microsoft.com/office/officeart/2005/8/layout/orgChart1"/>
    <dgm:cxn modelId="{F4E2E93E-7CF0-419D-9CCA-9DB436EEAFF5}" type="presParOf" srcId="{D32FC3C8-D929-4804-BE82-6BA67A347F89}" destId="{45DC7B8E-BB48-4CDF-AD35-EB2C5C8910FB}" srcOrd="1" destOrd="0" presId="urn:microsoft.com/office/officeart/2005/8/layout/orgChart1"/>
    <dgm:cxn modelId="{FCA0F783-D117-42FF-80B2-791104E3C52C}" type="presParOf" srcId="{24AFC7FB-4CA5-4AFB-90BB-B59937CBE16A}" destId="{070F8E83-C36F-4497-85C5-4B44B5949FAA}" srcOrd="1" destOrd="0" presId="urn:microsoft.com/office/officeart/2005/8/layout/orgChart1"/>
    <dgm:cxn modelId="{B186C984-19D3-46C9-B926-BA0A7E01EC07}" type="presParOf" srcId="{24AFC7FB-4CA5-4AFB-90BB-B59937CBE16A}" destId="{A2E7AE82-D031-4722-8E05-2E6E13679E9E}" srcOrd="2" destOrd="0" presId="urn:microsoft.com/office/officeart/2005/8/layout/orgChart1"/>
    <dgm:cxn modelId="{DF238EA3-0976-4310-A12C-9483ECB3B914}" type="presParOf" srcId="{7C310E9D-76A9-4C67-A152-D7BB9A1A1061}" destId="{0EE0B114-63F0-4BEF-92D4-368E2E97B160}" srcOrd="2" destOrd="0" presId="urn:microsoft.com/office/officeart/2005/8/layout/orgChart1"/>
    <dgm:cxn modelId="{6BFFC407-2129-40DE-94EF-ABCADC92B3B1}" type="presParOf" srcId="{3C1ABC2A-1DED-4224-8DB5-2C9E9B8464A7}" destId="{21C2D4BE-2C2E-4ACE-80E5-91D655209C6D}" srcOrd="2" destOrd="0" presId="urn:microsoft.com/office/officeart/2005/8/layout/orgChart1"/>
    <dgm:cxn modelId="{A09C9014-D3E6-4BB9-A14F-6BF107435AB1}" type="presParOf" srcId="{BEE509CB-191C-4BE6-865B-25E4ED5D562E}" destId="{F91F54B8-17C1-43B5-8FEF-4909301B707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45F545-31D9-4733-B724-848ACE237A3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B825C0C-1C39-45E7-B7F6-04CEBD665E2F}">
      <dgm:prSet phldrT="[Text]"/>
      <dgm:spPr/>
      <dgm:t>
        <a:bodyPr/>
        <a:lstStyle/>
        <a:p>
          <a:r>
            <a:rPr lang="cs-CZ" dirty="0" err="1" smtClean="0"/>
            <a:t>html</a:t>
          </a:r>
          <a:endParaRPr lang="cs-CZ" dirty="0"/>
        </a:p>
      </dgm:t>
    </dgm:pt>
    <dgm:pt modelId="{C059D949-930B-4212-A6F6-A6635B131E60}" type="parTrans" cxnId="{CDE6976A-BD57-494C-9D48-734A1A5D4A3F}">
      <dgm:prSet/>
      <dgm:spPr/>
      <dgm:t>
        <a:bodyPr/>
        <a:lstStyle/>
        <a:p>
          <a:endParaRPr lang="cs-CZ"/>
        </a:p>
      </dgm:t>
    </dgm:pt>
    <dgm:pt modelId="{EF0D2888-EC2C-4479-946A-1E897D438CD6}" type="sibTrans" cxnId="{CDE6976A-BD57-494C-9D48-734A1A5D4A3F}">
      <dgm:prSet/>
      <dgm:spPr/>
      <dgm:t>
        <a:bodyPr/>
        <a:lstStyle/>
        <a:p>
          <a:endParaRPr lang="cs-CZ"/>
        </a:p>
      </dgm:t>
    </dgm:pt>
    <dgm:pt modelId="{8187BDEF-29EA-4917-A057-43A8AE71DF40}">
      <dgm:prSet phldrT="[Text]"/>
      <dgm:spPr/>
      <dgm:t>
        <a:bodyPr/>
        <a:lstStyle/>
        <a:p>
          <a:r>
            <a:rPr lang="cs-CZ" dirty="0" err="1" smtClean="0"/>
            <a:t>head</a:t>
          </a:r>
          <a:endParaRPr lang="cs-CZ" dirty="0"/>
        </a:p>
      </dgm:t>
    </dgm:pt>
    <dgm:pt modelId="{68C21BEF-4D52-44FA-A2EB-6F7E9DC5E67B}" type="parTrans" cxnId="{6A4006BD-9B8C-4AA5-BC4A-276018BCD15B}">
      <dgm:prSet/>
      <dgm:spPr/>
      <dgm:t>
        <a:bodyPr/>
        <a:lstStyle/>
        <a:p>
          <a:endParaRPr lang="cs-CZ"/>
        </a:p>
      </dgm:t>
    </dgm:pt>
    <dgm:pt modelId="{3138FBCC-1582-4014-8C56-721493CDE1EE}" type="sibTrans" cxnId="{6A4006BD-9B8C-4AA5-BC4A-276018BCD15B}">
      <dgm:prSet/>
      <dgm:spPr/>
      <dgm:t>
        <a:bodyPr/>
        <a:lstStyle/>
        <a:p>
          <a:endParaRPr lang="cs-CZ"/>
        </a:p>
      </dgm:t>
    </dgm:pt>
    <dgm:pt modelId="{24981567-80F5-48AE-B6CB-7B952533AAC9}">
      <dgm:prSet phldrT="[Text]"/>
      <dgm:spPr/>
      <dgm:t>
        <a:bodyPr/>
        <a:lstStyle/>
        <a:p>
          <a:r>
            <a:rPr lang="cs-CZ" dirty="0" smtClean="0"/>
            <a:t>body</a:t>
          </a:r>
          <a:endParaRPr lang="cs-CZ" dirty="0"/>
        </a:p>
      </dgm:t>
    </dgm:pt>
    <dgm:pt modelId="{4FAAA579-9E9D-4BDE-ABB9-811E4CFE94A9}" type="parTrans" cxnId="{F3505CA5-7679-47E6-B6DF-3268922A5840}">
      <dgm:prSet/>
      <dgm:spPr/>
      <dgm:t>
        <a:bodyPr/>
        <a:lstStyle/>
        <a:p>
          <a:endParaRPr lang="cs-CZ"/>
        </a:p>
      </dgm:t>
    </dgm:pt>
    <dgm:pt modelId="{15BDBAB4-DA16-4EA4-AAE5-F3CA203F17BC}" type="sibTrans" cxnId="{F3505CA5-7679-47E6-B6DF-3268922A5840}">
      <dgm:prSet/>
      <dgm:spPr/>
      <dgm:t>
        <a:bodyPr/>
        <a:lstStyle/>
        <a:p>
          <a:endParaRPr lang="cs-CZ"/>
        </a:p>
      </dgm:t>
    </dgm:pt>
    <dgm:pt modelId="{9C42D624-1510-48E0-9D3A-16336CB19873}">
      <dgm:prSet phldrT="[Text]"/>
      <dgm:spPr/>
      <dgm:t>
        <a:bodyPr/>
        <a:lstStyle/>
        <a:p>
          <a:r>
            <a:rPr lang="cs-CZ" dirty="0" err="1" smtClean="0"/>
            <a:t>title</a:t>
          </a:r>
          <a:endParaRPr lang="cs-CZ" dirty="0"/>
        </a:p>
      </dgm:t>
    </dgm:pt>
    <dgm:pt modelId="{3C5FE763-CB0E-46DA-BB3D-46A43275E48A}" type="parTrans" cxnId="{B2528A07-28F5-41F4-A43B-0F07EEB92E6E}">
      <dgm:prSet/>
      <dgm:spPr/>
      <dgm:t>
        <a:bodyPr/>
        <a:lstStyle/>
        <a:p>
          <a:endParaRPr lang="cs-CZ"/>
        </a:p>
      </dgm:t>
    </dgm:pt>
    <dgm:pt modelId="{A246E725-903A-47B5-AE69-2BABDD1C066C}" type="sibTrans" cxnId="{B2528A07-28F5-41F4-A43B-0F07EEB92E6E}">
      <dgm:prSet/>
      <dgm:spPr/>
      <dgm:t>
        <a:bodyPr/>
        <a:lstStyle/>
        <a:p>
          <a:endParaRPr lang="cs-CZ"/>
        </a:p>
      </dgm:t>
    </dgm:pt>
    <dgm:pt modelId="{5D835C3E-E858-4310-83C2-B27724349078}">
      <dgm:prSet phldrT="[Text]"/>
      <dgm:spPr/>
      <dgm:t>
        <a:bodyPr/>
        <a:lstStyle/>
        <a:p>
          <a:r>
            <a:rPr lang="cs-CZ" dirty="0" smtClean="0"/>
            <a:t>h1</a:t>
          </a:r>
          <a:endParaRPr lang="cs-CZ" dirty="0"/>
        </a:p>
      </dgm:t>
    </dgm:pt>
    <dgm:pt modelId="{58F56AF8-B56C-4531-8D56-B4BC2C9B92EE}" type="parTrans" cxnId="{728BB6C3-7B4A-4EA5-8FD3-C4EB2B522068}">
      <dgm:prSet/>
      <dgm:spPr/>
      <dgm:t>
        <a:bodyPr/>
        <a:lstStyle/>
        <a:p>
          <a:endParaRPr lang="cs-CZ"/>
        </a:p>
      </dgm:t>
    </dgm:pt>
    <dgm:pt modelId="{FF3C7009-48FA-46D5-8523-E030A0B3B110}" type="sibTrans" cxnId="{728BB6C3-7B4A-4EA5-8FD3-C4EB2B522068}">
      <dgm:prSet/>
      <dgm:spPr/>
      <dgm:t>
        <a:bodyPr/>
        <a:lstStyle/>
        <a:p>
          <a:endParaRPr lang="cs-CZ"/>
        </a:p>
      </dgm:t>
    </dgm:pt>
    <dgm:pt modelId="{598EECF6-9136-4183-960C-BA902FF5D8EF}">
      <dgm:prSet phldrT="[Text]"/>
      <dgm:spPr/>
      <dgm:t>
        <a:bodyPr/>
        <a:lstStyle/>
        <a:p>
          <a:r>
            <a:rPr lang="cs-CZ" dirty="0" err="1" smtClean="0"/>
            <a:t>ul</a:t>
          </a:r>
          <a:endParaRPr lang="cs-CZ" dirty="0"/>
        </a:p>
      </dgm:t>
    </dgm:pt>
    <dgm:pt modelId="{E256B0AA-F55C-4C3B-B91B-68B0850019EE}" type="parTrans" cxnId="{45C846AB-842D-4200-AD48-88603BC330F8}">
      <dgm:prSet/>
      <dgm:spPr/>
      <dgm:t>
        <a:bodyPr/>
        <a:lstStyle/>
        <a:p>
          <a:endParaRPr lang="cs-CZ"/>
        </a:p>
      </dgm:t>
    </dgm:pt>
    <dgm:pt modelId="{053639DC-39AD-402C-8F79-D0A48BFD0A3B}" type="sibTrans" cxnId="{45C846AB-842D-4200-AD48-88603BC330F8}">
      <dgm:prSet/>
      <dgm:spPr/>
      <dgm:t>
        <a:bodyPr/>
        <a:lstStyle/>
        <a:p>
          <a:endParaRPr lang="cs-CZ"/>
        </a:p>
      </dgm:t>
    </dgm:pt>
    <dgm:pt modelId="{36889B7B-FFFF-4F32-85D0-5AABE05D3185}">
      <dgm:prSet phldrT="[Text]"/>
      <dgm:spPr/>
      <dgm:t>
        <a:bodyPr/>
        <a:lstStyle/>
        <a:p>
          <a:r>
            <a:rPr lang="cs-CZ" dirty="0" smtClean="0"/>
            <a:t>a</a:t>
          </a:r>
          <a:endParaRPr lang="cs-CZ" dirty="0"/>
        </a:p>
      </dgm:t>
    </dgm:pt>
    <dgm:pt modelId="{9911ED87-983A-4422-8555-D1E970650FF1}" type="parTrans" cxnId="{F2D5BBBA-C5CD-439B-84F4-5BB7EA2B4B6C}">
      <dgm:prSet/>
      <dgm:spPr/>
      <dgm:t>
        <a:bodyPr/>
        <a:lstStyle/>
        <a:p>
          <a:endParaRPr lang="cs-CZ"/>
        </a:p>
      </dgm:t>
    </dgm:pt>
    <dgm:pt modelId="{5419C110-39CC-45F0-A953-8D90BF9CA596}" type="sibTrans" cxnId="{F2D5BBBA-C5CD-439B-84F4-5BB7EA2B4B6C}">
      <dgm:prSet/>
      <dgm:spPr/>
      <dgm:t>
        <a:bodyPr/>
        <a:lstStyle/>
        <a:p>
          <a:endParaRPr lang="cs-CZ"/>
        </a:p>
      </dgm:t>
    </dgm:pt>
    <dgm:pt modelId="{1C8D6839-5966-4834-AEB6-824AADE5A41D}">
      <dgm:prSet phldrT="[Text]"/>
      <dgm:spPr/>
      <dgm:t>
        <a:bodyPr/>
        <a:lstStyle/>
        <a:p>
          <a:r>
            <a:rPr lang="cs-CZ" dirty="0" smtClean="0"/>
            <a:t>p</a:t>
          </a:r>
          <a:endParaRPr lang="cs-CZ" dirty="0"/>
        </a:p>
      </dgm:t>
    </dgm:pt>
    <dgm:pt modelId="{3315BA5F-96EC-41FD-93E4-227968F82DC6}" type="parTrans" cxnId="{E81A67D1-BB3E-4A7C-8201-B938CA61E5A5}">
      <dgm:prSet/>
      <dgm:spPr/>
      <dgm:t>
        <a:bodyPr/>
        <a:lstStyle/>
        <a:p>
          <a:endParaRPr lang="cs-CZ"/>
        </a:p>
      </dgm:t>
    </dgm:pt>
    <dgm:pt modelId="{3E8F8441-D1FD-4A42-8311-D03E94BB3199}" type="sibTrans" cxnId="{E81A67D1-BB3E-4A7C-8201-B938CA61E5A5}">
      <dgm:prSet/>
      <dgm:spPr/>
      <dgm:t>
        <a:bodyPr/>
        <a:lstStyle/>
        <a:p>
          <a:endParaRPr lang="cs-CZ"/>
        </a:p>
      </dgm:t>
    </dgm:pt>
    <dgm:pt modelId="{232222DE-AED7-4FFA-8BCF-3C404107301C}">
      <dgm:prSet phldrT="[Text]"/>
      <dgm:spPr/>
      <dgm:t>
        <a:bodyPr/>
        <a:lstStyle/>
        <a:p>
          <a:r>
            <a:rPr lang="cs-CZ" dirty="0" smtClean="0"/>
            <a:t>li</a:t>
          </a:r>
          <a:endParaRPr lang="cs-CZ" dirty="0"/>
        </a:p>
      </dgm:t>
    </dgm:pt>
    <dgm:pt modelId="{17610BFB-FDBF-4A8A-BF18-5DAFD3F076CB}" type="parTrans" cxnId="{E0B7632F-D99A-4047-AC13-BE28CBDD0EF2}">
      <dgm:prSet/>
      <dgm:spPr/>
      <dgm:t>
        <a:bodyPr/>
        <a:lstStyle/>
        <a:p>
          <a:endParaRPr lang="cs-CZ"/>
        </a:p>
      </dgm:t>
    </dgm:pt>
    <dgm:pt modelId="{65ABB4DC-62BF-4406-A5B5-D8E31CA306CB}" type="sibTrans" cxnId="{E0B7632F-D99A-4047-AC13-BE28CBDD0EF2}">
      <dgm:prSet/>
      <dgm:spPr/>
      <dgm:t>
        <a:bodyPr/>
        <a:lstStyle/>
        <a:p>
          <a:endParaRPr lang="cs-CZ"/>
        </a:p>
      </dgm:t>
    </dgm:pt>
    <dgm:pt modelId="{3D9117FE-31B6-4C88-989D-88B716DC0BAD}">
      <dgm:prSet phldrT="[Text]"/>
      <dgm:spPr/>
      <dgm:t>
        <a:bodyPr/>
        <a:lstStyle/>
        <a:p>
          <a:r>
            <a:rPr lang="cs-CZ" dirty="0" smtClean="0"/>
            <a:t>a</a:t>
          </a:r>
          <a:endParaRPr lang="cs-CZ" dirty="0"/>
        </a:p>
      </dgm:t>
    </dgm:pt>
    <dgm:pt modelId="{215C69E0-AC07-4428-90AE-6BEA5846CBA7}" type="parTrans" cxnId="{D8743921-B209-4CCA-9DB5-8382CBC49345}">
      <dgm:prSet/>
      <dgm:spPr/>
      <dgm:t>
        <a:bodyPr/>
        <a:lstStyle/>
        <a:p>
          <a:endParaRPr lang="cs-CZ"/>
        </a:p>
      </dgm:t>
    </dgm:pt>
    <dgm:pt modelId="{13738945-2794-4901-8ACE-579BD98067C2}" type="sibTrans" cxnId="{D8743921-B209-4CCA-9DB5-8382CBC49345}">
      <dgm:prSet/>
      <dgm:spPr/>
      <dgm:t>
        <a:bodyPr/>
        <a:lstStyle/>
        <a:p>
          <a:endParaRPr lang="cs-CZ"/>
        </a:p>
      </dgm:t>
    </dgm:pt>
    <dgm:pt modelId="{7A850971-B74B-4D74-8340-4D7D139AEA9D}">
      <dgm:prSet phldrT="[Text]"/>
      <dgm:spPr/>
      <dgm:t>
        <a:bodyPr/>
        <a:lstStyle/>
        <a:p>
          <a:r>
            <a:rPr lang="cs-CZ" dirty="0" smtClean="0"/>
            <a:t>li</a:t>
          </a:r>
          <a:endParaRPr lang="cs-CZ" dirty="0"/>
        </a:p>
      </dgm:t>
    </dgm:pt>
    <dgm:pt modelId="{5BCAE46E-D3D4-403F-B93F-5E566DE5299B}" type="parTrans" cxnId="{C8DFC841-5967-4D5C-B44A-7EB8AC1E6419}">
      <dgm:prSet/>
      <dgm:spPr/>
      <dgm:t>
        <a:bodyPr/>
        <a:lstStyle/>
        <a:p>
          <a:endParaRPr lang="cs-CZ"/>
        </a:p>
      </dgm:t>
    </dgm:pt>
    <dgm:pt modelId="{895628A0-4C6D-4F99-B71B-56F7F7347921}" type="sibTrans" cxnId="{C8DFC841-5967-4D5C-B44A-7EB8AC1E6419}">
      <dgm:prSet/>
      <dgm:spPr/>
      <dgm:t>
        <a:bodyPr/>
        <a:lstStyle/>
        <a:p>
          <a:endParaRPr lang="cs-CZ"/>
        </a:p>
      </dgm:t>
    </dgm:pt>
    <dgm:pt modelId="{841B9D0E-2BA9-474A-87AA-CD135F09DDA3}">
      <dgm:prSet phldrT="[Text]"/>
      <dgm:spPr/>
      <dgm:t>
        <a:bodyPr/>
        <a:lstStyle/>
        <a:p>
          <a:r>
            <a:rPr lang="cs-CZ" dirty="0" smtClean="0"/>
            <a:t>a</a:t>
          </a:r>
          <a:endParaRPr lang="cs-CZ" dirty="0"/>
        </a:p>
      </dgm:t>
    </dgm:pt>
    <dgm:pt modelId="{6AEB4DCF-A806-485B-9CCD-494DA5B09A93}" type="parTrans" cxnId="{2B716454-0759-481A-A2CA-3118B9330581}">
      <dgm:prSet/>
      <dgm:spPr/>
      <dgm:t>
        <a:bodyPr/>
        <a:lstStyle/>
        <a:p>
          <a:endParaRPr lang="cs-CZ"/>
        </a:p>
      </dgm:t>
    </dgm:pt>
    <dgm:pt modelId="{E3B70E0A-B7C7-44CC-8D32-CDC7B61AD663}" type="sibTrans" cxnId="{2B716454-0759-481A-A2CA-3118B9330581}">
      <dgm:prSet/>
      <dgm:spPr/>
      <dgm:t>
        <a:bodyPr/>
        <a:lstStyle/>
        <a:p>
          <a:endParaRPr lang="cs-CZ"/>
        </a:p>
      </dgm:t>
    </dgm:pt>
    <dgm:pt modelId="{A7F32676-893A-405A-A544-6AC0D1497F54}">
      <dgm:prSet phldrT="[Text]"/>
      <dgm:spPr/>
      <dgm:t>
        <a:bodyPr/>
        <a:lstStyle/>
        <a:p>
          <a:r>
            <a:rPr lang="cs-CZ" dirty="0" err="1" smtClean="0"/>
            <a:t>strong</a:t>
          </a:r>
          <a:endParaRPr lang="cs-CZ" dirty="0"/>
        </a:p>
      </dgm:t>
    </dgm:pt>
    <dgm:pt modelId="{3D74DC6E-A928-4C1B-A2E2-061258AA6E63}" type="parTrans" cxnId="{F8705AB8-5EA9-45E0-A073-7CF5481B88A4}">
      <dgm:prSet/>
      <dgm:spPr/>
      <dgm:t>
        <a:bodyPr/>
        <a:lstStyle/>
        <a:p>
          <a:endParaRPr lang="cs-CZ"/>
        </a:p>
      </dgm:t>
    </dgm:pt>
    <dgm:pt modelId="{6D364AAB-21A9-4213-BD68-1CCA649FA50A}" type="sibTrans" cxnId="{F8705AB8-5EA9-45E0-A073-7CF5481B88A4}">
      <dgm:prSet/>
      <dgm:spPr/>
      <dgm:t>
        <a:bodyPr/>
        <a:lstStyle/>
        <a:p>
          <a:endParaRPr lang="cs-CZ"/>
        </a:p>
      </dgm:t>
    </dgm:pt>
    <dgm:pt modelId="{CA6C734E-9E69-4B23-9538-D30D09810121}">
      <dgm:prSet phldrT="[Text]"/>
      <dgm:spPr/>
      <dgm:t>
        <a:bodyPr/>
        <a:lstStyle/>
        <a:p>
          <a:r>
            <a:rPr lang="cs-CZ" dirty="0" smtClean="0"/>
            <a:t>a</a:t>
          </a:r>
          <a:endParaRPr lang="cs-CZ" dirty="0"/>
        </a:p>
      </dgm:t>
    </dgm:pt>
    <dgm:pt modelId="{5DAFF48D-5822-4756-AC8E-624083898575}" type="parTrans" cxnId="{EDF40FB6-294C-48CB-8A33-14BF4D113E05}">
      <dgm:prSet/>
      <dgm:spPr/>
      <dgm:t>
        <a:bodyPr/>
        <a:lstStyle/>
        <a:p>
          <a:endParaRPr lang="cs-CZ"/>
        </a:p>
      </dgm:t>
    </dgm:pt>
    <dgm:pt modelId="{E8BF8BEC-A19F-4844-B262-3E30BC0C343F}" type="sibTrans" cxnId="{EDF40FB6-294C-48CB-8A33-14BF4D113E05}">
      <dgm:prSet/>
      <dgm:spPr/>
      <dgm:t>
        <a:bodyPr/>
        <a:lstStyle/>
        <a:p>
          <a:endParaRPr lang="cs-CZ"/>
        </a:p>
      </dgm:t>
    </dgm:pt>
    <dgm:pt modelId="{C862C753-BE7D-4ED9-9EAE-FAFCD22BF231}" type="pres">
      <dgm:prSet presAssocID="{D245F545-31D9-4733-B724-848ACE237A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BEE509CB-191C-4BE6-865B-25E4ED5D562E}" type="pres">
      <dgm:prSet presAssocID="{AB825C0C-1C39-45E7-B7F6-04CEBD665E2F}" presName="hierRoot1" presStyleCnt="0">
        <dgm:presLayoutVars>
          <dgm:hierBranch val="init"/>
        </dgm:presLayoutVars>
      </dgm:prSet>
      <dgm:spPr/>
    </dgm:pt>
    <dgm:pt modelId="{BB6517F5-B685-4F83-990E-5CA337BC3FD7}" type="pres">
      <dgm:prSet presAssocID="{AB825C0C-1C39-45E7-B7F6-04CEBD665E2F}" presName="rootComposite1" presStyleCnt="0"/>
      <dgm:spPr/>
    </dgm:pt>
    <dgm:pt modelId="{C422649F-B198-432B-B6B9-7DD3A887F0BC}" type="pres">
      <dgm:prSet presAssocID="{AB825C0C-1C39-45E7-B7F6-04CEBD665E2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15BF3A2-AAB0-491E-B8E1-3A45FE20FEA5}" type="pres">
      <dgm:prSet presAssocID="{AB825C0C-1C39-45E7-B7F6-04CEBD665E2F}" presName="rootConnector1" presStyleLbl="node1" presStyleIdx="0" presStyleCnt="0"/>
      <dgm:spPr/>
      <dgm:t>
        <a:bodyPr/>
        <a:lstStyle/>
        <a:p>
          <a:endParaRPr lang="cs-CZ"/>
        </a:p>
      </dgm:t>
    </dgm:pt>
    <dgm:pt modelId="{2686E63D-7A33-4CB5-9BE7-0F09C6B78C66}" type="pres">
      <dgm:prSet presAssocID="{AB825C0C-1C39-45E7-B7F6-04CEBD665E2F}" presName="hierChild2" presStyleCnt="0"/>
      <dgm:spPr/>
    </dgm:pt>
    <dgm:pt modelId="{8BBE8280-1495-4A01-89FE-606422D6CB56}" type="pres">
      <dgm:prSet presAssocID="{68C21BEF-4D52-44FA-A2EB-6F7E9DC5E67B}" presName="Name37" presStyleLbl="parChTrans1D2" presStyleIdx="0" presStyleCnt="2"/>
      <dgm:spPr/>
      <dgm:t>
        <a:bodyPr/>
        <a:lstStyle/>
        <a:p>
          <a:endParaRPr lang="cs-CZ"/>
        </a:p>
      </dgm:t>
    </dgm:pt>
    <dgm:pt modelId="{68CAD896-8BCE-4347-AE64-0FCFFE7C5241}" type="pres">
      <dgm:prSet presAssocID="{8187BDEF-29EA-4917-A057-43A8AE71DF40}" presName="hierRoot2" presStyleCnt="0">
        <dgm:presLayoutVars>
          <dgm:hierBranch val="init"/>
        </dgm:presLayoutVars>
      </dgm:prSet>
      <dgm:spPr/>
    </dgm:pt>
    <dgm:pt modelId="{155FCC88-D791-4FDD-8A4D-FC86F22EF3FD}" type="pres">
      <dgm:prSet presAssocID="{8187BDEF-29EA-4917-A057-43A8AE71DF40}" presName="rootComposite" presStyleCnt="0"/>
      <dgm:spPr/>
    </dgm:pt>
    <dgm:pt modelId="{B0B0A3BD-9FE5-4BFF-88AD-A62A8761BD4B}" type="pres">
      <dgm:prSet presAssocID="{8187BDEF-29EA-4917-A057-43A8AE71DF4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ECF6DAE-C17C-4E69-83D7-79F64176D324}" type="pres">
      <dgm:prSet presAssocID="{8187BDEF-29EA-4917-A057-43A8AE71DF40}" presName="rootConnector" presStyleLbl="node2" presStyleIdx="0" presStyleCnt="2"/>
      <dgm:spPr/>
      <dgm:t>
        <a:bodyPr/>
        <a:lstStyle/>
        <a:p>
          <a:endParaRPr lang="cs-CZ"/>
        </a:p>
      </dgm:t>
    </dgm:pt>
    <dgm:pt modelId="{A3DE6CD8-F727-4440-815E-9462000FAFB6}" type="pres">
      <dgm:prSet presAssocID="{8187BDEF-29EA-4917-A057-43A8AE71DF40}" presName="hierChild4" presStyleCnt="0"/>
      <dgm:spPr/>
    </dgm:pt>
    <dgm:pt modelId="{26BEC71E-85B3-4C3E-B46F-CF228B6483D6}" type="pres">
      <dgm:prSet presAssocID="{3C5FE763-CB0E-46DA-BB3D-46A43275E48A}" presName="Name37" presStyleLbl="parChTrans1D3" presStyleIdx="0" presStyleCnt="5"/>
      <dgm:spPr/>
      <dgm:t>
        <a:bodyPr/>
        <a:lstStyle/>
        <a:p>
          <a:endParaRPr lang="cs-CZ"/>
        </a:p>
      </dgm:t>
    </dgm:pt>
    <dgm:pt modelId="{49E42D57-3F91-4DB2-91C3-644C44019710}" type="pres">
      <dgm:prSet presAssocID="{9C42D624-1510-48E0-9D3A-16336CB19873}" presName="hierRoot2" presStyleCnt="0">
        <dgm:presLayoutVars>
          <dgm:hierBranch val="init"/>
        </dgm:presLayoutVars>
      </dgm:prSet>
      <dgm:spPr/>
    </dgm:pt>
    <dgm:pt modelId="{8B1E807E-C622-40E4-8620-71D00767D563}" type="pres">
      <dgm:prSet presAssocID="{9C42D624-1510-48E0-9D3A-16336CB19873}" presName="rootComposite" presStyleCnt="0"/>
      <dgm:spPr/>
    </dgm:pt>
    <dgm:pt modelId="{E1AB2484-FA64-415C-A92A-623821F31162}" type="pres">
      <dgm:prSet presAssocID="{9C42D624-1510-48E0-9D3A-16336CB19873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0262F79-FA99-4B89-B7DD-B9AB26D72047}" type="pres">
      <dgm:prSet presAssocID="{9C42D624-1510-48E0-9D3A-16336CB19873}" presName="rootConnector" presStyleLbl="node3" presStyleIdx="0" presStyleCnt="5"/>
      <dgm:spPr/>
      <dgm:t>
        <a:bodyPr/>
        <a:lstStyle/>
        <a:p>
          <a:endParaRPr lang="cs-CZ"/>
        </a:p>
      </dgm:t>
    </dgm:pt>
    <dgm:pt modelId="{40954D70-E0C6-4D0C-89F1-1BF6A90E2487}" type="pres">
      <dgm:prSet presAssocID="{9C42D624-1510-48E0-9D3A-16336CB19873}" presName="hierChild4" presStyleCnt="0"/>
      <dgm:spPr/>
    </dgm:pt>
    <dgm:pt modelId="{0D4B0B68-B90F-4E81-A751-67CD93440684}" type="pres">
      <dgm:prSet presAssocID="{9C42D624-1510-48E0-9D3A-16336CB19873}" presName="hierChild5" presStyleCnt="0"/>
      <dgm:spPr/>
    </dgm:pt>
    <dgm:pt modelId="{7D81F0FF-119B-41CA-9F1F-D7C8E0B280D8}" type="pres">
      <dgm:prSet presAssocID="{8187BDEF-29EA-4917-A057-43A8AE71DF40}" presName="hierChild5" presStyleCnt="0"/>
      <dgm:spPr/>
    </dgm:pt>
    <dgm:pt modelId="{1071A7CB-92A7-4DFF-A3D4-7B3147C87A08}" type="pres">
      <dgm:prSet presAssocID="{4FAAA579-9E9D-4BDE-ABB9-811E4CFE94A9}" presName="Name37" presStyleLbl="parChTrans1D2" presStyleIdx="1" presStyleCnt="2"/>
      <dgm:spPr/>
      <dgm:t>
        <a:bodyPr/>
        <a:lstStyle/>
        <a:p>
          <a:endParaRPr lang="cs-CZ"/>
        </a:p>
      </dgm:t>
    </dgm:pt>
    <dgm:pt modelId="{3C1ABC2A-1DED-4224-8DB5-2C9E9B8464A7}" type="pres">
      <dgm:prSet presAssocID="{24981567-80F5-48AE-B6CB-7B952533AAC9}" presName="hierRoot2" presStyleCnt="0">
        <dgm:presLayoutVars>
          <dgm:hierBranch val="init"/>
        </dgm:presLayoutVars>
      </dgm:prSet>
      <dgm:spPr/>
    </dgm:pt>
    <dgm:pt modelId="{6D1B3033-C095-4662-9EF1-C75B6437D98F}" type="pres">
      <dgm:prSet presAssocID="{24981567-80F5-48AE-B6CB-7B952533AAC9}" presName="rootComposite" presStyleCnt="0"/>
      <dgm:spPr/>
    </dgm:pt>
    <dgm:pt modelId="{35C32DB5-53E0-47D0-A0CC-DA25C44AE5AE}" type="pres">
      <dgm:prSet presAssocID="{24981567-80F5-48AE-B6CB-7B952533AAC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62DE437-6473-4CE7-A089-D2D42272C189}" type="pres">
      <dgm:prSet presAssocID="{24981567-80F5-48AE-B6CB-7B952533AAC9}" presName="rootConnector" presStyleLbl="node2" presStyleIdx="1" presStyleCnt="2"/>
      <dgm:spPr/>
      <dgm:t>
        <a:bodyPr/>
        <a:lstStyle/>
        <a:p>
          <a:endParaRPr lang="cs-CZ"/>
        </a:p>
      </dgm:t>
    </dgm:pt>
    <dgm:pt modelId="{7BE8B05E-41AB-4B73-9B1E-CA3EC7460F2E}" type="pres">
      <dgm:prSet presAssocID="{24981567-80F5-48AE-B6CB-7B952533AAC9}" presName="hierChild4" presStyleCnt="0"/>
      <dgm:spPr/>
    </dgm:pt>
    <dgm:pt modelId="{E1FE0127-4179-40CD-BC86-74867ABFA636}" type="pres">
      <dgm:prSet presAssocID="{58F56AF8-B56C-4531-8D56-B4BC2C9B92EE}" presName="Name37" presStyleLbl="parChTrans1D3" presStyleIdx="1" presStyleCnt="5"/>
      <dgm:spPr/>
      <dgm:t>
        <a:bodyPr/>
        <a:lstStyle/>
        <a:p>
          <a:endParaRPr lang="cs-CZ"/>
        </a:p>
      </dgm:t>
    </dgm:pt>
    <dgm:pt modelId="{C10C00D0-4E18-4AB2-A558-8C77DFA68AF8}" type="pres">
      <dgm:prSet presAssocID="{5D835C3E-E858-4310-83C2-B27724349078}" presName="hierRoot2" presStyleCnt="0">
        <dgm:presLayoutVars>
          <dgm:hierBranch val="init"/>
        </dgm:presLayoutVars>
      </dgm:prSet>
      <dgm:spPr/>
    </dgm:pt>
    <dgm:pt modelId="{6F082C78-2506-4B86-9DB6-403B5D6B951B}" type="pres">
      <dgm:prSet presAssocID="{5D835C3E-E858-4310-83C2-B27724349078}" presName="rootComposite" presStyleCnt="0"/>
      <dgm:spPr/>
    </dgm:pt>
    <dgm:pt modelId="{DBB1E842-DA5C-4371-9C09-778426E92ABD}" type="pres">
      <dgm:prSet presAssocID="{5D835C3E-E858-4310-83C2-B27724349078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BAA8F55-51B8-40D5-8FFE-431BADF26A53}" type="pres">
      <dgm:prSet presAssocID="{5D835C3E-E858-4310-83C2-B27724349078}" presName="rootConnector" presStyleLbl="node3" presStyleIdx="1" presStyleCnt="5"/>
      <dgm:spPr/>
      <dgm:t>
        <a:bodyPr/>
        <a:lstStyle/>
        <a:p>
          <a:endParaRPr lang="cs-CZ"/>
        </a:p>
      </dgm:t>
    </dgm:pt>
    <dgm:pt modelId="{B3C33567-955D-4CB6-B324-B8C741693C5C}" type="pres">
      <dgm:prSet presAssocID="{5D835C3E-E858-4310-83C2-B27724349078}" presName="hierChild4" presStyleCnt="0"/>
      <dgm:spPr/>
    </dgm:pt>
    <dgm:pt modelId="{739D37D1-8916-4E10-8080-B3EB069BA427}" type="pres">
      <dgm:prSet presAssocID="{5D835C3E-E858-4310-83C2-B27724349078}" presName="hierChild5" presStyleCnt="0"/>
      <dgm:spPr/>
    </dgm:pt>
    <dgm:pt modelId="{BC1C4CF9-4C08-41DA-A9E2-C032783192AD}" type="pres">
      <dgm:prSet presAssocID="{E256B0AA-F55C-4C3B-B91B-68B0850019EE}" presName="Name37" presStyleLbl="parChTrans1D3" presStyleIdx="2" presStyleCnt="5"/>
      <dgm:spPr/>
      <dgm:t>
        <a:bodyPr/>
        <a:lstStyle/>
        <a:p>
          <a:endParaRPr lang="cs-CZ"/>
        </a:p>
      </dgm:t>
    </dgm:pt>
    <dgm:pt modelId="{A7E1F85F-03CF-472A-A8F2-93280C268313}" type="pres">
      <dgm:prSet presAssocID="{598EECF6-9136-4183-960C-BA902FF5D8EF}" presName="hierRoot2" presStyleCnt="0">
        <dgm:presLayoutVars>
          <dgm:hierBranch val="init"/>
        </dgm:presLayoutVars>
      </dgm:prSet>
      <dgm:spPr/>
    </dgm:pt>
    <dgm:pt modelId="{155D9D60-E7FD-467F-BF29-825046A40924}" type="pres">
      <dgm:prSet presAssocID="{598EECF6-9136-4183-960C-BA902FF5D8EF}" presName="rootComposite" presStyleCnt="0"/>
      <dgm:spPr/>
    </dgm:pt>
    <dgm:pt modelId="{4F96FB61-B264-49CF-B5D2-E07C4748AFB4}" type="pres">
      <dgm:prSet presAssocID="{598EECF6-9136-4183-960C-BA902FF5D8EF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69ECB8A-CAE7-4047-8CEB-A48AEB95C912}" type="pres">
      <dgm:prSet presAssocID="{598EECF6-9136-4183-960C-BA902FF5D8EF}" presName="rootConnector" presStyleLbl="node3" presStyleIdx="2" presStyleCnt="5"/>
      <dgm:spPr/>
      <dgm:t>
        <a:bodyPr/>
        <a:lstStyle/>
        <a:p>
          <a:endParaRPr lang="cs-CZ"/>
        </a:p>
      </dgm:t>
    </dgm:pt>
    <dgm:pt modelId="{A37B28BD-93A0-46FD-96E3-B13867E09EDA}" type="pres">
      <dgm:prSet presAssocID="{598EECF6-9136-4183-960C-BA902FF5D8EF}" presName="hierChild4" presStyleCnt="0"/>
      <dgm:spPr/>
    </dgm:pt>
    <dgm:pt modelId="{8272AB3A-5868-4D34-9609-D42F0F2D0034}" type="pres">
      <dgm:prSet presAssocID="{17610BFB-FDBF-4A8A-BF18-5DAFD3F076CB}" presName="Name37" presStyleLbl="parChTrans1D4" presStyleIdx="0" presStyleCnt="6"/>
      <dgm:spPr/>
      <dgm:t>
        <a:bodyPr/>
        <a:lstStyle/>
        <a:p>
          <a:endParaRPr lang="cs-CZ"/>
        </a:p>
      </dgm:t>
    </dgm:pt>
    <dgm:pt modelId="{26FC0F01-6127-40E4-907E-64C6B32377F5}" type="pres">
      <dgm:prSet presAssocID="{232222DE-AED7-4FFA-8BCF-3C404107301C}" presName="hierRoot2" presStyleCnt="0">
        <dgm:presLayoutVars>
          <dgm:hierBranch val="init"/>
        </dgm:presLayoutVars>
      </dgm:prSet>
      <dgm:spPr/>
    </dgm:pt>
    <dgm:pt modelId="{60CEEFB6-3EC9-434E-B764-F2B28288FDC9}" type="pres">
      <dgm:prSet presAssocID="{232222DE-AED7-4FFA-8BCF-3C404107301C}" presName="rootComposite" presStyleCnt="0"/>
      <dgm:spPr/>
    </dgm:pt>
    <dgm:pt modelId="{40558B27-CB9D-43FA-814B-6BAB78FFCD59}" type="pres">
      <dgm:prSet presAssocID="{232222DE-AED7-4FFA-8BCF-3C404107301C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A69DAED-DDEC-468A-ADFB-DAD6959387D2}" type="pres">
      <dgm:prSet presAssocID="{232222DE-AED7-4FFA-8BCF-3C404107301C}" presName="rootConnector" presStyleLbl="node4" presStyleIdx="0" presStyleCnt="6"/>
      <dgm:spPr/>
      <dgm:t>
        <a:bodyPr/>
        <a:lstStyle/>
        <a:p>
          <a:endParaRPr lang="cs-CZ"/>
        </a:p>
      </dgm:t>
    </dgm:pt>
    <dgm:pt modelId="{0DBC9931-DB77-4EAB-9D68-9B345745BC5B}" type="pres">
      <dgm:prSet presAssocID="{232222DE-AED7-4FFA-8BCF-3C404107301C}" presName="hierChild4" presStyleCnt="0"/>
      <dgm:spPr/>
    </dgm:pt>
    <dgm:pt modelId="{B6B7B34A-D89C-4CB5-93C6-980EFE7DB37B}" type="pres">
      <dgm:prSet presAssocID="{215C69E0-AC07-4428-90AE-6BEA5846CBA7}" presName="Name37" presStyleLbl="parChTrans1D4" presStyleIdx="1" presStyleCnt="6"/>
      <dgm:spPr/>
      <dgm:t>
        <a:bodyPr/>
        <a:lstStyle/>
        <a:p>
          <a:endParaRPr lang="cs-CZ"/>
        </a:p>
      </dgm:t>
    </dgm:pt>
    <dgm:pt modelId="{5D81F419-29B4-439E-A0D5-3D581AD98D0E}" type="pres">
      <dgm:prSet presAssocID="{3D9117FE-31B6-4C88-989D-88B716DC0BAD}" presName="hierRoot2" presStyleCnt="0">
        <dgm:presLayoutVars>
          <dgm:hierBranch val="init"/>
        </dgm:presLayoutVars>
      </dgm:prSet>
      <dgm:spPr/>
    </dgm:pt>
    <dgm:pt modelId="{E318B33E-3B6A-40E5-825E-D3170EB769BA}" type="pres">
      <dgm:prSet presAssocID="{3D9117FE-31B6-4C88-989D-88B716DC0BAD}" presName="rootComposite" presStyleCnt="0"/>
      <dgm:spPr/>
    </dgm:pt>
    <dgm:pt modelId="{E56B0F7F-6DED-40A4-ACF6-49B05B6F9D5C}" type="pres">
      <dgm:prSet presAssocID="{3D9117FE-31B6-4C88-989D-88B716DC0BAD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E140C30-8F66-474F-9AC4-37FDB1F4C7AC}" type="pres">
      <dgm:prSet presAssocID="{3D9117FE-31B6-4C88-989D-88B716DC0BAD}" presName="rootConnector" presStyleLbl="node4" presStyleIdx="1" presStyleCnt="6"/>
      <dgm:spPr/>
      <dgm:t>
        <a:bodyPr/>
        <a:lstStyle/>
        <a:p>
          <a:endParaRPr lang="cs-CZ"/>
        </a:p>
      </dgm:t>
    </dgm:pt>
    <dgm:pt modelId="{11317E26-D11F-4E27-9BC9-AEADACF2CBE3}" type="pres">
      <dgm:prSet presAssocID="{3D9117FE-31B6-4C88-989D-88B716DC0BAD}" presName="hierChild4" presStyleCnt="0"/>
      <dgm:spPr/>
    </dgm:pt>
    <dgm:pt modelId="{2B7AEDB3-63D6-42DF-BEEF-43669212920F}" type="pres">
      <dgm:prSet presAssocID="{3D9117FE-31B6-4C88-989D-88B716DC0BAD}" presName="hierChild5" presStyleCnt="0"/>
      <dgm:spPr/>
    </dgm:pt>
    <dgm:pt modelId="{8D65A55D-5757-41CB-8DA2-D551E391A1B8}" type="pres">
      <dgm:prSet presAssocID="{232222DE-AED7-4FFA-8BCF-3C404107301C}" presName="hierChild5" presStyleCnt="0"/>
      <dgm:spPr/>
    </dgm:pt>
    <dgm:pt modelId="{70ED8B7C-69F2-47AC-9EA2-49B73C0F0982}" type="pres">
      <dgm:prSet presAssocID="{5BCAE46E-D3D4-403F-B93F-5E566DE5299B}" presName="Name37" presStyleLbl="parChTrans1D4" presStyleIdx="2" presStyleCnt="6"/>
      <dgm:spPr/>
      <dgm:t>
        <a:bodyPr/>
        <a:lstStyle/>
        <a:p>
          <a:endParaRPr lang="cs-CZ"/>
        </a:p>
      </dgm:t>
    </dgm:pt>
    <dgm:pt modelId="{3D177F90-ECC8-47DB-AEEC-D0C4A5F1FC34}" type="pres">
      <dgm:prSet presAssocID="{7A850971-B74B-4D74-8340-4D7D139AEA9D}" presName="hierRoot2" presStyleCnt="0">
        <dgm:presLayoutVars>
          <dgm:hierBranch val="init"/>
        </dgm:presLayoutVars>
      </dgm:prSet>
      <dgm:spPr/>
    </dgm:pt>
    <dgm:pt modelId="{0FEDA868-EA4A-4D87-9C83-FE40E4F4EE45}" type="pres">
      <dgm:prSet presAssocID="{7A850971-B74B-4D74-8340-4D7D139AEA9D}" presName="rootComposite" presStyleCnt="0"/>
      <dgm:spPr/>
    </dgm:pt>
    <dgm:pt modelId="{5C0FF238-E965-4537-B4DB-89E6C8D986B3}" type="pres">
      <dgm:prSet presAssocID="{7A850971-B74B-4D74-8340-4D7D139AEA9D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FD081D5-27AD-4C3B-8347-8D802F723683}" type="pres">
      <dgm:prSet presAssocID="{7A850971-B74B-4D74-8340-4D7D139AEA9D}" presName="rootConnector" presStyleLbl="node4" presStyleIdx="2" presStyleCnt="6"/>
      <dgm:spPr/>
      <dgm:t>
        <a:bodyPr/>
        <a:lstStyle/>
        <a:p>
          <a:endParaRPr lang="cs-CZ"/>
        </a:p>
      </dgm:t>
    </dgm:pt>
    <dgm:pt modelId="{DF005C3C-E3C0-4009-9A0C-BCB2F408CD87}" type="pres">
      <dgm:prSet presAssocID="{7A850971-B74B-4D74-8340-4D7D139AEA9D}" presName="hierChild4" presStyleCnt="0"/>
      <dgm:spPr/>
    </dgm:pt>
    <dgm:pt modelId="{FFC34EF6-612C-46DA-8315-873910B5C3F6}" type="pres">
      <dgm:prSet presAssocID="{6AEB4DCF-A806-485B-9CCD-494DA5B09A93}" presName="Name37" presStyleLbl="parChTrans1D4" presStyleIdx="3" presStyleCnt="6"/>
      <dgm:spPr/>
      <dgm:t>
        <a:bodyPr/>
        <a:lstStyle/>
        <a:p>
          <a:endParaRPr lang="cs-CZ"/>
        </a:p>
      </dgm:t>
    </dgm:pt>
    <dgm:pt modelId="{3666F58B-3F0B-4706-8822-6EA8D950F8CA}" type="pres">
      <dgm:prSet presAssocID="{841B9D0E-2BA9-474A-87AA-CD135F09DDA3}" presName="hierRoot2" presStyleCnt="0">
        <dgm:presLayoutVars>
          <dgm:hierBranch val="init"/>
        </dgm:presLayoutVars>
      </dgm:prSet>
      <dgm:spPr/>
    </dgm:pt>
    <dgm:pt modelId="{8659C17A-F4DA-4072-BB80-EDDAC9B2A0D8}" type="pres">
      <dgm:prSet presAssocID="{841B9D0E-2BA9-474A-87AA-CD135F09DDA3}" presName="rootComposite" presStyleCnt="0"/>
      <dgm:spPr/>
    </dgm:pt>
    <dgm:pt modelId="{C22F6C75-08A2-499F-BEDA-0F76720445D0}" type="pres">
      <dgm:prSet presAssocID="{841B9D0E-2BA9-474A-87AA-CD135F09DDA3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63BD043-9268-4189-8E22-17B95AD7CFC8}" type="pres">
      <dgm:prSet presAssocID="{841B9D0E-2BA9-474A-87AA-CD135F09DDA3}" presName="rootConnector" presStyleLbl="node4" presStyleIdx="3" presStyleCnt="6"/>
      <dgm:spPr/>
      <dgm:t>
        <a:bodyPr/>
        <a:lstStyle/>
        <a:p>
          <a:endParaRPr lang="cs-CZ"/>
        </a:p>
      </dgm:t>
    </dgm:pt>
    <dgm:pt modelId="{A9BE59B1-8F0F-47B2-8D37-48EA451D1243}" type="pres">
      <dgm:prSet presAssocID="{841B9D0E-2BA9-474A-87AA-CD135F09DDA3}" presName="hierChild4" presStyleCnt="0"/>
      <dgm:spPr/>
    </dgm:pt>
    <dgm:pt modelId="{7B5F305A-92F9-4E9C-9567-9248BB916929}" type="pres">
      <dgm:prSet presAssocID="{841B9D0E-2BA9-474A-87AA-CD135F09DDA3}" presName="hierChild5" presStyleCnt="0"/>
      <dgm:spPr/>
    </dgm:pt>
    <dgm:pt modelId="{6F6CC0AD-2D82-480C-99D3-E7DFD10B667D}" type="pres">
      <dgm:prSet presAssocID="{7A850971-B74B-4D74-8340-4D7D139AEA9D}" presName="hierChild5" presStyleCnt="0"/>
      <dgm:spPr/>
    </dgm:pt>
    <dgm:pt modelId="{EE30BD4B-3B11-460B-89E7-10EC86BB10A4}" type="pres">
      <dgm:prSet presAssocID="{598EECF6-9136-4183-960C-BA902FF5D8EF}" presName="hierChild5" presStyleCnt="0"/>
      <dgm:spPr/>
    </dgm:pt>
    <dgm:pt modelId="{D4564441-BE02-4939-ACB6-E3301F0E5C6A}" type="pres">
      <dgm:prSet presAssocID="{9911ED87-983A-4422-8555-D1E970650FF1}" presName="Name37" presStyleLbl="parChTrans1D3" presStyleIdx="3" presStyleCnt="5"/>
      <dgm:spPr/>
      <dgm:t>
        <a:bodyPr/>
        <a:lstStyle/>
        <a:p>
          <a:endParaRPr lang="cs-CZ"/>
        </a:p>
      </dgm:t>
    </dgm:pt>
    <dgm:pt modelId="{DFF45861-91EA-452A-9A90-D8DCE4B26DEB}" type="pres">
      <dgm:prSet presAssocID="{36889B7B-FFFF-4F32-85D0-5AABE05D3185}" presName="hierRoot2" presStyleCnt="0">
        <dgm:presLayoutVars>
          <dgm:hierBranch val="init"/>
        </dgm:presLayoutVars>
      </dgm:prSet>
      <dgm:spPr/>
    </dgm:pt>
    <dgm:pt modelId="{E56299BF-F961-4E0B-BD56-D7A6AE9338CB}" type="pres">
      <dgm:prSet presAssocID="{36889B7B-FFFF-4F32-85D0-5AABE05D3185}" presName="rootComposite" presStyleCnt="0"/>
      <dgm:spPr/>
    </dgm:pt>
    <dgm:pt modelId="{2948C4F6-2578-419D-9DD8-15F0608AC372}" type="pres">
      <dgm:prSet presAssocID="{36889B7B-FFFF-4F32-85D0-5AABE05D3185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EED508A-7769-4959-9790-3AE2CF3C8F70}" type="pres">
      <dgm:prSet presAssocID="{36889B7B-FFFF-4F32-85D0-5AABE05D3185}" presName="rootConnector" presStyleLbl="node3" presStyleIdx="3" presStyleCnt="5"/>
      <dgm:spPr/>
      <dgm:t>
        <a:bodyPr/>
        <a:lstStyle/>
        <a:p>
          <a:endParaRPr lang="cs-CZ"/>
        </a:p>
      </dgm:t>
    </dgm:pt>
    <dgm:pt modelId="{7B79926C-BE6E-4C6F-93CD-8EBEDE9E714D}" type="pres">
      <dgm:prSet presAssocID="{36889B7B-FFFF-4F32-85D0-5AABE05D3185}" presName="hierChild4" presStyleCnt="0"/>
      <dgm:spPr/>
    </dgm:pt>
    <dgm:pt modelId="{CE164A07-AED2-412C-A77E-33441C3B9DD3}" type="pres">
      <dgm:prSet presAssocID="{36889B7B-FFFF-4F32-85D0-5AABE05D3185}" presName="hierChild5" presStyleCnt="0"/>
      <dgm:spPr/>
    </dgm:pt>
    <dgm:pt modelId="{C23398FB-1E1B-4FC9-88B7-2C9361FDA776}" type="pres">
      <dgm:prSet presAssocID="{3315BA5F-96EC-41FD-93E4-227968F82DC6}" presName="Name37" presStyleLbl="parChTrans1D3" presStyleIdx="4" presStyleCnt="5"/>
      <dgm:spPr/>
      <dgm:t>
        <a:bodyPr/>
        <a:lstStyle/>
        <a:p>
          <a:endParaRPr lang="cs-CZ"/>
        </a:p>
      </dgm:t>
    </dgm:pt>
    <dgm:pt modelId="{7C310E9D-76A9-4C67-A152-D7BB9A1A1061}" type="pres">
      <dgm:prSet presAssocID="{1C8D6839-5966-4834-AEB6-824AADE5A41D}" presName="hierRoot2" presStyleCnt="0">
        <dgm:presLayoutVars>
          <dgm:hierBranch val="init"/>
        </dgm:presLayoutVars>
      </dgm:prSet>
      <dgm:spPr/>
    </dgm:pt>
    <dgm:pt modelId="{67C1091A-9AB5-4D07-B9E6-BE0D6CC87342}" type="pres">
      <dgm:prSet presAssocID="{1C8D6839-5966-4834-AEB6-824AADE5A41D}" presName="rootComposite" presStyleCnt="0"/>
      <dgm:spPr/>
    </dgm:pt>
    <dgm:pt modelId="{862E68BB-5478-4453-B290-786856E35E21}" type="pres">
      <dgm:prSet presAssocID="{1C8D6839-5966-4834-AEB6-824AADE5A41D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B5E5500-C3EC-4DA9-959C-0D93AC77C419}" type="pres">
      <dgm:prSet presAssocID="{1C8D6839-5966-4834-AEB6-824AADE5A41D}" presName="rootConnector" presStyleLbl="node3" presStyleIdx="4" presStyleCnt="5"/>
      <dgm:spPr/>
      <dgm:t>
        <a:bodyPr/>
        <a:lstStyle/>
        <a:p>
          <a:endParaRPr lang="cs-CZ"/>
        </a:p>
      </dgm:t>
    </dgm:pt>
    <dgm:pt modelId="{EF5EC9F0-4E52-4D01-ACD1-86C164D57008}" type="pres">
      <dgm:prSet presAssocID="{1C8D6839-5966-4834-AEB6-824AADE5A41D}" presName="hierChild4" presStyleCnt="0"/>
      <dgm:spPr/>
    </dgm:pt>
    <dgm:pt modelId="{57645F5D-4095-4893-8246-1F341D97DEF5}" type="pres">
      <dgm:prSet presAssocID="{3D74DC6E-A928-4C1B-A2E2-061258AA6E63}" presName="Name37" presStyleLbl="parChTrans1D4" presStyleIdx="4" presStyleCnt="6"/>
      <dgm:spPr/>
      <dgm:t>
        <a:bodyPr/>
        <a:lstStyle/>
        <a:p>
          <a:endParaRPr lang="cs-CZ"/>
        </a:p>
      </dgm:t>
    </dgm:pt>
    <dgm:pt modelId="{24AFC7FB-4CA5-4AFB-90BB-B59937CBE16A}" type="pres">
      <dgm:prSet presAssocID="{A7F32676-893A-405A-A544-6AC0D1497F54}" presName="hierRoot2" presStyleCnt="0">
        <dgm:presLayoutVars>
          <dgm:hierBranch val="init"/>
        </dgm:presLayoutVars>
      </dgm:prSet>
      <dgm:spPr/>
    </dgm:pt>
    <dgm:pt modelId="{D32FC3C8-D929-4804-BE82-6BA67A347F89}" type="pres">
      <dgm:prSet presAssocID="{A7F32676-893A-405A-A544-6AC0D1497F54}" presName="rootComposite" presStyleCnt="0"/>
      <dgm:spPr/>
    </dgm:pt>
    <dgm:pt modelId="{33E4DAE2-A40E-48FD-8042-AB884E236BCC}" type="pres">
      <dgm:prSet presAssocID="{A7F32676-893A-405A-A544-6AC0D1497F54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5DC7B8E-BB48-4CDF-AD35-EB2C5C8910FB}" type="pres">
      <dgm:prSet presAssocID="{A7F32676-893A-405A-A544-6AC0D1497F54}" presName="rootConnector" presStyleLbl="node4" presStyleIdx="4" presStyleCnt="6"/>
      <dgm:spPr/>
      <dgm:t>
        <a:bodyPr/>
        <a:lstStyle/>
        <a:p>
          <a:endParaRPr lang="cs-CZ"/>
        </a:p>
      </dgm:t>
    </dgm:pt>
    <dgm:pt modelId="{070F8E83-C36F-4497-85C5-4B44B5949FAA}" type="pres">
      <dgm:prSet presAssocID="{A7F32676-893A-405A-A544-6AC0D1497F54}" presName="hierChild4" presStyleCnt="0"/>
      <dgm:spPr/>
    </dgm:pt>
    <dgm:pt modelId="{88C1ACCF-B54C-446D-ADB6-F5C80F3A63C3}" type="pres">
      <dgm:prSet presAssocID="{5DAFF48D-5822-4756-AC8E-624083898575}" presName="Name37" presStyleLbl="parChTrans1D4" presStyleIdx="5" presStyleCnt="6"/>
      <dgm:spPr/>
      <dgm:t>
        <a:bodyPr/>
        <a:lstStyle/>
        <a:p>
          <a:endParaRPr lang="cs-CZ"/>
        </a:p>
      </dgm:t>
    </dgm:pt>
    <dgm:pt modelId="{2842F5CF-E2A6-4189-98B9-698AB6341A60}" type="pres">
      <dgm:prSet presAssocID="{CA6C734E-9E69-4B23-9538-D30D09810121}" presName="hierRoot2" presStyleCnt="0">
        <dgm:presLayoutVars>
          <dgm:hierBranch val="init"/>
        </dgm:presLayoutVars>
      </dgm:prSet>
      <dgm:spPr/>
    </dgm:pt>
    <dgm:pt modelId="{A0D04C3F-56AC-43F7-9EE0-8EEB4AA14BC2}" type="pres">
      <dgm:prSet presAssocID="{CA6C734E-9E69-4B23-9538-D30D09810121}" presName="rootComposite" presStyleCnt="0"/>
      <dgm:spPr/>
    </dgm:pt>
    <dgm:pt modelId="{598E36A2-FA64-493D-81B9-2E66B75BCBF0}" type="pres">
      <dgm:prSet presAssocID="{CA6C734E-9E69-4B23-9538-D30D09810121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AE46199-9F54-434C-8E3C-D2D7167208A4}" type="pres">
      <dgm:prSet presAssocID="{CA6C734E-9E69-4B23-9538-D30D09810121}" presName="rootConnector" presStyleLbl="node4" presStyleIdx="5" presStyleCnt="6"/>
      <dgm:spPr/>
      <dgm:t>
        <a:bodyPr/>
        <a:lstStyle/>
        <a:p>
          <a:endParaRPr lang="cs-CZ"/>
        </a:p>
      </dgm:t>
    </dgm:pt>
    <dgm:pt modelId="{9DE33877-5E40-44AA-8E6E-30898D754B00}" type="pres">
      <dgm:prSet presAssocID="{CA6C734E-9E69-4B23-9538-D30D09810121}" presName="hierChild4" presStyleCnt="0"/>
      <dgm:spPr/>
    </dgm:pt>
    <dgm:pt modelId="{28842330-A9F2-4E23-BDA5-2DC2864B739D}" type="pres">
      <dgm:prSet presAssocID="{CA6C734E-9E69-4B23-9538-D30D09810121}" presName="hierChild5" presStyleCnt="0"/>
      <dgm:spPr/>
    </dgm:pt>
    <dgm:pt modelId="{A2E7AE82-D031-4722-8E05-2E6E13679E9E}" type="pres">
      <dgm:prSet presAssocID="{A7F32676-893A-405A-A544-6AC0D1497F54}" presName="hierChild5" presStyleCnt="0"/>
      <dgm:spPr/>
    </dgm:pt>
    <dgm:pt modelId="{0EE0B114-63F0-4BEF-92D4-368E2E97B160}" type="pres">
      <dgm:prSet presAssocID="{1C8D6839-5966-4834-AEB6-824AADE5A41D}" presName="hierChild5" presStyleCnt="0"/>
      <dgm:spPr/>
    </dgm:pt>
    <dgm:pt modelId="{21C2D4BE-2C2E-4ACE-80E5-91D655209C6D}" type="pres">
      <dgm:prSet presAssocID="{24981567-80F5-48AE-B6CB-7B952533AAC9}" presName="hierChild5" presStyleCnt="0"/>
      <dgm:spPr/>
    </dgm:pt>
    <dgm:pt modelId="{F91F54B8-17C1-43B5-8FEF-4909301B7073}" type="pres">
      <dgm:prSet presAssocID="{AB825C0C-1C39-45E7-B7F6-04CEBD665E2F}" presName="hierChild3" presStyleCnt="0"/>
      <dgm:spPr/>
    </dgm:pt>
  </dgm:ptLst>
  <dgm:cxnLst>
    <dgm:cxn modelId="{E81A67D1-BB3E-4A7C-8201-B938CA61E5A5}" srcId="{24981567-80F5-48AE-B6CB-7B952533AAC9}" destId="{1C8D6839-5966-4834-AEB6-824AADE5A41D}" srcOrd="3" destOrd="0" parTransId="{3315BA5F-96EC-41FD-93E4-227968F82DC6}" sibTransId="{3E8F8441-D1FD-4A42-8311-D03E94BB3199}"/>
    <dgm:cxn modelId="{CFB923CB-4B51-4496-A3EA-4BBA56E1C1B4}" type="presOf" srcId="{24981567-80F5-48AE-B6CB-7B952533AAC9}" destId="{162DE437-6473-4CE7-A089-D2D42272C189}" srcOrd="1" destOrd="0" presId="urn:microsoft.com/office/officeart/2005/8/layout/orgChart1"/>
    <dgm:cxn modelId="{9081E02E-12FD-479D-8F7E-7FB8862D3762}" type="presOf" srcId="{CA6C734E-9E69-4B23-9538-D30D09810121}" destId="{9AE46199-9F54-434C-8E3C-D2D7167208A4}" srcOrd="1" destOrd="0" presId="urn:microsoft.com/office/officeart/2005/8/layout/orgChart1"/>
    <dgm:cxn modelId="{F9F2CA0D-2E03-491D-8F75-20ADCFEF48D2}" type="presOf" srcId="{1C8D6839-5966-4834-AEB6-824AADE5A41D}" destId="{8B5E5500-C3EC-4DA9-959C-0D93AC77C419}" srcOrd="1" destOrd="0" presId="urn:microsoft.com/office/officeart/2005/8/layout/orgChart1"/>
    <dgm:cxn modelId="{F3505CA5-7679-47E6-B6DF-3268922A5840}" srcId="{AB825C0C-1C39-45E7-B7F6-04CEBD665E2F}" destId="{24981567-80F5-48AE-B6CB-7B952533AAC9}" srcOrd="1" destOrd="0" parTransId="{4FAAA579-9E9D-4BDE-ABB9-811E4CFE94A9}" sibTransId="{15BDBAB4-DA16-4EA4-AAE5-F3CA203F17BC}"/>
    <dgm:cxn modelId="{E0B7632F-D99A-4047-AC13-BE28CBDD0EF2}" srcId="{598EECF6-9136-4183-960C-BA902FF5D8EF}" destId="{232222DE-AED7-4FFA-8BCF-3C404107301C}" srcOrd="0" destOrd="0" parTransId="{17610BFB-FDBF-4A8A-BF18-5DAFD3F076CB}" sibTransId="{65ABB4DC-62BF-4406-A5B5-D8E31CA306CB}"/>
    <dgm:cxn modelId="{E08B081B-D8AF-42B0-856A-EA2228BE3535}" type="presOf" srcId="{215C69E0-AC07-4428-90AE-6BEA5846CBA7}" destId="{B6B7B34A-D89C-4CB5-93C6-980EFE7DB37B}" srcOrd="0" destOrd="0" presId="urn:microsoft.com/office/officeart/2005/8/layout/orgChart1"/>
    <dgm:cxn modelId="{70265ABE-E7E2-40D2-B476-4ADC0E13D3EE}" type="presOf" srcId="{232222DE-AED7-4FFA-8BCF-3C404107301C}" destId="{40558B27-CB9D-43FA-814B-6BAB78FFCD59}" srcOrd="0" destOrd="0" presId="urn:microsoft.com/office/officeart/2005/8/layout/orgChart1"/>
    <dgm:cxn modelId="{512774C5-B9FE-446B-8D0F-2DF88EC76118}" type="presOf" srcId="{3315BA5F-96EC-41FD-93E4-227968F82DC6}" destId="{C23398FB-1E1B-4FC9-88B7-2C9361FDA776}" srcOrd="0" destOrd="0" presId="urn:microsoft.com/office/officeart/2005/8/layout/orgChart1"/>
    <dgm:cxn modelId="{762630AF-609B-433C-9542-F49125110382}" type="presOf" srcId="{7A850971-B74B-4D74-8340-4D7D139AEA9D}" destId="{5C0FF238-E965-4537-B4DB-89E6C8D986B3}" srcOrd="0" destOrd="0" presId="urn:microsoft.com/office/officeart/2005/8/layout/orgChart1"/>
    <dgm:cxn modelId="{7CD001BC-D483-4C03-AF60-B463969E652F}" type="presOf" srcId="{CA6C734E-9E69-4B23-9538-D30D09810121}" destId="{598E36A2-FA64-493D-81B9-2E66B75BCBF0}" srcOrd="0" destOrd="0" presId="urn:microsoft.com/office/officeart/2005/8/layout/orgChart1"/>
    <dgm:cxn modelId="{4477054F-D269-4D11-9CB4-88E88E866E7A}" type="presOf" srcId="{A7F32676-893A-405A-A544-6AC0D1497F54}" destId="{33E4DAE2-A40E-48FD-8042-AB884E236BCC}" srcOrd="0" destOrd="0" presId="urn:microsoft.com/office/officeart/2005/8/layout/orgChart1"/>
    <dgm:cxn modelId="{A9115AC9-7FE1-4023-B4E5-7DD6778D495A}" type="presOf" srcId="{E256B0AA-F55C-4C3B-B91B-68B0850019EE}" destId="{BC1C4CF9-4C08-41DA-A9E2-C032783192AD}" srcOrd="0" destOrd="0" presId="urn:microsoft.com/office/officeart/2005/8/layout/orgChart1"/>
    <dgm:cxn modelId="{F8705AB8-5EA9-45E0-A073-7CF5481B88A4}" srcId="{1C8D6839-5966-4834-AEB6-824AADE5A41D}" destId="{A7F32676-893A-405A-A544-6AC0D1497F54}" srcOrd="0" destOrd="0" parTransId="{3D74DC6E-A928-4C1B-A2E2-061258AA6E63}" sibTransId="{6D364AAB-21A9-4213-BD68-1CCA649FA50A}"/>
    <dgm:cxn modelId="{652352BC-5453-4F74-A552-04925158F418}" type="presOf" srcId="{9C42D624-1510-48E0-9D3A-16336CB19873}" destId="{A0262F79-FA99-4B89-B7DD-B9AB26D72047}" srcOrd="1" destOrd="0" presId="urn:microsoft.com/office/officeart/2005/8/layout/orgChart1"/>
    <dgm:cxn modelId="{A836C291-64E6-4E6A-AF5C-CAD0C258DE1A}" type="presOf" srcId="{232222DE-AED7-4FFA-8BCF-3C404107301C}" destId="{5A69DAED-DDEC-468A-ADFB-DAD6959387D2}" srcOrd="1" destOrd="0" presId="urn:microsoft.com/office/officeart/2005/8/layout/orgChart1"/>
    <dgm:cxn modelId="{728BB6C3-7B4A-4EA5-8FD3-C4EB2B522068}" srcId="{24981567-80F5-48AE-B6CB-7B952533AAC9}" destId="{5D835C3E-E858-4310-83C2-B27724349078}" srcOrd="0" destOrd="0" parTransId="{58F56AF8-B56C-4531-8D56-B4BC2C9B92EE}" sibTransId="{FF3C7009-48FA-46D5-8523-E030A0B3B110}"/>
    <dgm:cxn modelId="{ACBC2E54-D020-4DE5-8B64-6CEFAA5F90AC}" type="presOf" srcId="{3C5FE763-CB0E-46DA-BB3D-46A43275E48A}" destId="{26BEC71E-85B3-4C3E-B46F-CF228B6483D6}" srcOrd="0" destOrd="0" presId="urn:microsoft.com/office/officeart/2005/8/layout/orgChart1"/>
    <dgm:cxn modelId="{D5D2E62F-DFD2-4988-AE39-964209795C11}" type="presOf" srcId="{36889B7B-FFFF-4F32-85D0-5AABE05D3185}" destId="{2948C4F6-2578-419D-9DD8-15F0608AC372}" srcOrd="0" destOrd="0" presId="urn:microsoft.com/office/officeart/2005/8/layout/orgChart1"/>
    <dgm:cxn modelId="{0AE259DE-0B18-4AF8-8BA0-0452C1CEE82D}" type="presOf" srcId="{AB825C0C-1C39-45E7-B7F6-04CEBD665E2F}" destId="{615BF3A2-AAB0-491E-B8E1-3A45FE20FEA5}" srcOrd="1" destOrd="0" presId="urn:microsoft.com/office/officeart/2005/8/layout/orgChart1"/>
    <dgm:cxn modelId="{D789928D-C2DB-46CC-BB76-C79C79949B2C}" type="presOf" srcId="{3D9117FE-31B6-4C88-989D-88B716DC0BAD}" destId="{E56B0F7F-6DED-40A4-ACF6-49B05B6F9D5C}" srcOrd="0" destOrd="0" presId="urn:microsoft.com/office/officeart/2005/8/layout/orgChart1"/>
    <dgm:cxn modelId="{8918FF11-CEA3-4CFC-BDBD-8501EE3F7D8D}" type="presOf" srcId="{36889B7B-FFFF-4F32-85D0-5AABE05D3185}" destId="{4EED508A-7769-4959-9790-3AE2CF3C8F70}" srcOrd="1" destOrd="0" presId="urn:microsoft.com/office/officeart/2005/8/layout/orgChart1"/>
    <dgm:cxn modelId="{3717496E-3D92-4126-B07A-398D31067AB3}" type="presOf" srcId="{D245F545-31D9-4733-B724-848ACE237A39}" destId="{C862C753-BE7D-4ED9-9EAE-FAFCD22BF231}" srcOrd="0" destOrd="0" presId="urn:microsoft.com/office/officeart/2005/8/layout/orgChart1"/>
    <dgm:cxn modelId="{E524A13D-5E22-46B4-9750-95316CD7887A}" type="presOf" srcId="{9911ED87-983A-4422-8555-D1E970650FF1}" destId="{D4564441-BE02-4939-ACB6-E3301F0E5C6A}" srcOrd="0" destOrd="0" presId="urn:microsoft.com/office/officeart/2005/8/layout/orgChart1"/>
    <dgm:cxn modelId="{53A4DB42-E42F-45BF-BA2E-D949FE4BEE43}" type="presOf" srcId="{5BCAE46E-D3D4-403F-B93F-5E566DE5299B}" destId="{70ED8B7C-69F2-47AC-9EA2-49B73C0F0982}" srcOrd="0" destOrd="0" presId="urn:microsoft.com/office/officeart/2005/8/layout/orgChart1"/>
    <dgm:cxn modelId="{80437931-B7FE-4902-8475-8ABE2D414233}" type="presOf" srcId="{3D9117FE-31B6-4C88-989D-88B716DC0BAD}" destId="{9E140C30-8F66-474F-9AC4-37FDB1F4C7AC}" srcOrd="1" destOrd="0" presId="urn:microsoft.com/office/officeart/2005/8/layout/orgChart1"/>
    <dgm:cxn modelId="{E8FE7D42-71EB-4EE2-B8E1-3D2F711027C8}" type="presOf" srcId="{841B9D0E-2BA9-474A-87AA-CD135F09DDA3}" destId="{E63BD043-9268-4189-8E22-17B95AD7CFC8}" srcOrd="1" destOrd="0" presId="urn:microsoft.com/office/officeart/2005/8/layout/orgChart1"/>
    <dgm:cxn modelId="{0FC71072-F7F6-4762-85E1-FB2332AC7DBB}" type="presOf" srcId="{9C42D624-1510-48E0-9D3A-16336CB19873}" destId="{E1AB2484-FA64-415C-A92A-623821F31162}" srcOrd="0" destOrd="0" presId="urn:microsoft.com/office/officeart/2005/8/layout/orgChart1"/>
    <dgm:cxn modelId="{2B716454-0759-481A-A2CA-3118B9330581}" srcId="{7A850971-B74B-4D74-8340-4D7D139AEA9D}" destId="{841B9D0E-2BA9-474A-87AA-CD135F09DDA3}" srcOrd="0" destOrd="0" parTransId="{6AEB4DCF-A806-485B-9CCD-494DA5B09A93}" sibTransId="{E3B70E0A-B7C7-44CC-8D32-CDC7B61AD663}"/>
    <dgm:cxn modelId="{45C846AB-842D-4200-AD48-88603BC330F8}" srcId="{24981567-80F5-48AE-B6CB-7B952533AAC9}" destId="{598EECF6-9136-4183-960C-BA902FF5D8EF}" srcOrd="1" destOrd="0" parTransId="{E256B0AA-F55C-4C3B-B91B-68B0850019EE}" sibTransId="{053639DC-39AD-402C-8F79-D0A48BFD0A3B}"/>
    <dgm:cxn modelId="{ED573F83-E2F1-458B-B562-5CE0A704CEB3}" type="presOf" srcId="{841B9D0E-2BA9-474A-87AA-CD135F09DDA3}" destId="{C22F6C75-08A2-499F-BEDA-0F76720445D0}" srcOrd="0" destOrd="0" presId="urn:microsoft.com/office/officeart/2005/8/layout/orgChart1"/>
    <dgm:cxn modelId="{D5F3B221-9C88-48CD-9BA4-979C83BA7119}" type="presOf" srcId="{68C21BEF-4D52-44FA-A2EB-6F7E9DC5E67B}" destId="{8BBE8280-1495-4A01-89FE-606422D6CB56}" srcOrd="0" destOrd="0" presId="urn:microsoft.com/office/officeart/2005/8/layout/orgChart1"/>
    <dgm:cxn modelId="{EDF40FB6-294C-48CB-8A33-14BF4D113E05}" srcId="{A7F32676-893A-405A-A544-6AC0D1497F54}" destId="{CA6C734E-9E69-4B23-9538-D30D09810121}" srcOrd="0" destOrd="0" parTransId="{5DAFF48D-5822-4756-AC8E-624083898575}" sibTransId="{E8BF8BEC-A19F-4844-B262-3E30BC0C343F}"/>
    <dgm:cxn modelId="{A3A10101-DBCB-4987-908B-731DEE63455D}" type="presOf" srcId="{8187BDEF-29EA-4917-A057-43A8AE71DF40}" destId="{B0B0A3BD-9FE5-4BFF-88AD-A62A8761BD4B}" srcOrd="0" destOrd="0" presId="urn:microsoft.com/office/officeart/2005/8/layout/orgChart1"/>
    <dgm:cxn modelId="{1622FD58-E583-42C2-824D-0B638AFC6C86}" type="presOf" srcId="{6AEB4DCF-A806-485B-9CCD-494DA5B09A93}" destId="{FFC34EF6-612C-46DA-8315-873910B5C3F6}" srcOrd="0" destOrd="0" presId="urn:microsoft.com/office/officeart/2005/8/layout/orgChart1"/>
    <dgm:cxn modelId="{C8DFC841-5967-4D5C-B44A-7EB8AC1E6419}" srcId="{598EECF6-9136-4183-960C-BA902FF5D8EF}" destId="{7A850971-B74B-4D74-8340-4D7D139AEA9D}" srcOrd="1" destOrd="0" parTransId="{5BCAE46E-D3D4-403F-B93F-5E566DE5299B}" sibTransId="{895628A0-4C6D-4F99-B71B-56F7F7347921}"/>
    <dgm:cxn modelId="{F2D5BBBA-C5CD-439B-84F4-5BB7EA2B4B6C}" srcId="{24981567-80F5-48AE-B6CB-7B952533AAC9}" destId="{36889B7B-FFFF-4F32-85D0-5AABE05D3185}" srcOrd="2" destOrd="0" parTransId="{9911ED87-983A-4422-8555-D1E970650FF1}" sibTransId="{5419C110-39CC-45F0-A953-8D90BF9CA596}"/>
    <dgm:cxn modelId="{B2528A07-28F5-41F4-A43B-0F07EEB92E6E}" srcId="{8187BDEF-29EA-4917-A057-43A8AE71DF40}" destId="{9C42D624-1510-48E0-9D3A-16336CB19873}" srcOrd="0" destOrd="0" parTransId="{3C5FE763-CB0E-46DA-BB3D-46A43275E48A}" sibTransId="{A246E725-903A-47B5-AE69-2BABDD1C066C}"/>
    <dgm:cxn modelId="{16C22B5C-1B4E-400A-8283-D3BEE2457D0E}" type="presOf" srcId="{5D835C3E-E858-4310-83C2-B27724349078}" destId="{3BAA8F55-51B8-40D5-8FFE-431BADF26A53}" srcOrd="1" destOrd="0" presId="urn:microsoft.com/office/officeart/2005/8/layout/orgChart1"/>
    <dgm:cxn modelId="{4E891283-0DFC-4DE6-A9BF-E0FC4C399BEF}" type="presOf" srcId="{4FAAA579-9E9D-4BDE-ABB9-811E4CFE94A9}" destId="{1071A7CB-92A7-4DFF-A3D4-7B3147C87A08}" srcOrd="0" destOrd="0" presId="urn:microsoft.com/office/officeart/2005/8/layout/orgChart1"/>
    <dgm:cxn modelId="{4AA041DA-1D2A-4EBF-A4BA-E72FE914BA27}" type="presOf" srcId="{598EECF6-9136-4183-960C-BA902FF5D8EF}" destId="{569ECB8A-CAE7-4047-8CEB-A48AEB95C912}" srcOrd="1" destOrd="0" presId="urn:microsoft.com/office/officeart/2005/8/layout/orgChart1"/>
    <dgm:cxn modelId="{B98EBB49-D859-44A5-9649-D0EF1F367475}" type="presOf" srcId="{598EECF6-9136-4183-960C-BA902FF5D8EF}" destId="{4F96FB61-B264-49CF-B5D2-E07C4748AFB4}" srcOrd="0" destOrd="0" presId="urn:microsoft.com/office/officeart/2005/8/layout/orgChart1"/>
    <dgm:cxn modelId="{0AAA2E51-77C4-4E98-94A5-82B86421838F}" type="presOf" srcId="{5DAFF48D-5822-4756-AC8E-624083898575}" destId="{88C1ACCF-B54C-446D-ADB6-F5C80F3A63C3}" srcOrd="0" destOrd="0" presId="urn:microsoft.com/office/officeart/2005/8/layout/orgChart1"/>
    <dgm:cxn modelId="{6A4006BD-9B8C-4AA5-BC4A-276018BCD15B}" srcId="{AB825C0C-1C39-45E7-B7F6-04CEBD665E2F}" destId="{8187BDEF-29EA-4917-A057-43A8AE71DF40}" srcOrd="0" destOrd="0" parTransId="{68C21BEF-4D52-44FA-A2EB-6F7E9DC5E67B}" sibTransId="{3138FBCC-1582-4014-8C56-721493CDE1EE}"/>
    <dgm:cxn modelId="{3CCDC09C-6EC8-47FC-A86F-9E85275564F3}" type="presOf" srcId="{AB825C0C-1C39-45E7-B7F6-04CEBD665E2F}" destId="{C422649F-B198-432B-B6B9-7DD3A887F0BC}" srcOrd="0" destOrd="0" presId="urn:microsoft.com/office/officeart/2005/8/layout/orgChart1"/>
    <dgm:cxn modelId="{C236E044-A92C-4CA8-8D00-0D4F60502908}" type="presOf" srcId="{17610BFB-FDBF-4A8A-BF18-5DAFD3F076CB}" destId="{8272AB3A-5868-4D34-9609-D42F0F2D0034}" srcOrd="0" destOrd="0" presId="urn:microsoft.com/office/officeart/2005/8/layout/orgChart1"/>
    <dgm:cxn modelId="{B8997419-DEC5-4572-B1CA-AC030D938877}" type="presOf" srcId="{24981567-80F5-48AE-B6CB-7B952533AAC9}" destId="{35C32DB5-53E0-47D0-A0CC-DA25C44AE5AE}" srcOrd="0" destOrd="0" presId="urn:microsoft.com/office/officeart/2005/8/layout/orgChart1"/>
    <dgm:cxn modelId="{D8743921-B209-4CCA-9DB5-8382CBC49345}" srcId="{232222DE-AED7-4FFA-8BCF-3C404107301C}" destId="{3D9117FE-31B6-4C88-989D-88B716DC0BAD}" srcOrd="0" destOrd="0" parTransId="{215C69E0-AC07-4428-90AE-6BEA5846CBA7}" sibTransId="{13738945-2794-4901-8ACE-579BD98067C2}"/>
    <dgm:cxn modelId="{6D3433A4-E6EA-4D43-9E62-F7F95D9F3272}" type="presOf" srcId="{58F56AF8-B56C-4531-8D56-B4BC2C9B92EE}" destId="{E1FE0127-4179-40CD-BC86-74867ABFA636}" srcOrd="0" destOrd="0" presId="urn:microsoft.com/office/officeart/2005/8/layout/orgChart1"/>
    <dgm:cxn modelId="{CDE6976A-BD57-494C-9D48-734A1A5D4A3F}" srcId="{D245F545-31D9-4733-B724-848ACE237A39}" destId="{AB825C0C-1C39-45E7-B7F6-04CEBD665E2F}" srcOrd="0" destOrd="0" parTransId="{C059D949-930B-4212-A6F6-A6635B131E60}" sibTransId="{EF0D2888-EC2C-4479-946A-1E897D438CD6}"/>
    <dgm:cxn modelId="{27465B42-5737-4005-919F-C76F5A465313}" type="presOf" srcId="{7A850971-B74B-4D74-8340-4D7D139AEA9D}" destId="{AFD081D5-27AD-4C3B-8347-8D802F723683}" srcOrd="1" destOrd="0" presId="urn:microsoft.com/office/officeart/2005/8/layout/orgChart1"/>
    <dgm:cxn modelId="{BD515C9D-0185-48C2-BC5C-974CFD818A94}" type="presOf" srcId="{1C8D6839-5966-4834-AEB6-824AADE5A41D}" destId="{862E68BB-5478-4453-B290-786856E35E21}" srcOrd="0" destOrd="0" presId="urn:microsoft.com/office/officeart/2005/8/layout/orgChart1"/>
    <dgm:cxn modelId="{A44ED604-3DEC-477F-A1E7-4E9D510559FB}" type="presOf" srcId="{3D74DC6E-A928-4C1B-A2E2-061258AA6E63}" destId="{57645F5D-4095-4893-8246-1F341D97DEF5}" srcOrd="0" destOrd="0" presId="urn:microsoft.com/office/officeart/2005/8/layout/orgChart1"/>
    <dgm:cxn modelId="{9E8AF2A7-C57B-4639-B72C-00EEC45F4A64}" type="presOf" srcId="{8187BDEF-29EA-4917-A057-43A8AE71DF40}" destId="{AECF6DAE-C17C-4E69-83D7-79F64176D324}" srcOrd="1" destOrd="0" presId="urn:microsoft.com/office/officeart/2005/8/layout/orgChart1"/>
    <dgm:cxn modelId="{FBFF7644-352D-4C3E-9E2F-B5D2FED44503}" type="presOf" srcId="{5D835C3E-E858-4310-83C2-B27724349078}" destId="{DBB1E842-DA5C-4371-9C09-778426E92ABD}" srcOrd="0" destOrd="0" presId="urn:microsoft.com/office/officeart/2005/8/layout/orgChart1"/>
    <dgm:cxn modelId="{5F609F05-C416-4DD8-AF99-7223341DE1A3}" type="presOf" srcId="{A7F32676-893A-405A-A544-6AC0D1497F54}" destId="{45DC7B8E-BB48-4CDF-AD35-EB2C5C8910FB}" srcOrd="1" destOrd="0" presId="urn:microsoft.com/office/officeart/2005/8/layout/orgChart1"/>
    <dgm:cxn modelId="{5B8E8424-880C-44E5-BBFD-5BD35B05E016}" type="presParOf" srcId="{C862C753-BE7D-4ED9-9EAE-FAFCD22BF231}" destId="{BEE509CB-191C-4BE6-865B-25E4ED5D562E}" srcOrd="0" destOrd="0" presId="urn:microsoft.com/office/officeart/2005/8/layout/orgChart1"/>
    <dgm:cxn modelId="{756FB6B5-FEF2-4F35-AD0C-6B0C59E9AD76}" type="presParOf" srcId="{BEE509CB-191C-4BE6-865B-25E4ED5D562E}" destId="{BB6517F5-B685-4F83-990E-5CA337BC3FD7}" srcOrd="0" destOrd="0" presId="urn:microsoft.com/office/officeart/2005/8/layout/orgChart1"/>
    <dgm:cxn modelId="{0980AE0F-9DB9-4A8C-B80B-A3D1B28C7D1E}" type="presParOf" srcId="{BB6517F5-B685-4F83-990E-5CA337BC3FD7}" destId="{C422649F-B198-432B-B6B9-7DD3A887F0BC}" srcOrd="0" destOrd="0" presId="urn:microsoft.com/office/officeart/2005/8/layout/orgChart1"/>
    <dgm:cxn modelId="{D7F9F192-7C28-4006-A09A-13311D6F7B14}" type="presParOf" srcId="{BB6517F5-B685-4F83-990E-5CA337BC3FD7}" destId="{615BF3A2-AAB0-491E-B8E1-3A45FE20FEA5}" srcOrd="1" destOrd="0" presId="urn:microsoft.com/office/officeart/2005/8/layout/orgChart1"/>
    <dgm:cxn modelId="{F496827E-85D3-4BD6-9E5D-E166D65DEC73}" type="presParOf" srcId="{BEE509CB-191C-4BE6-865B-25E4ED5D562E}" destId="{2686E63D-7A33-4CB5-9BE7-0F09C6B78C66}" srcOrd="1" destOrd="0" presId="urn:microsoft.com/office/officeart/2005/8/layout/orgChart1"/>
    <dgm:cxn modelId="{7A5E11E1-DD94-42A2-9F5E-230AC9927272}" type="presParOf" srcId="{2686E63D-7A33-4CB5-9BE7-0F09C6B78C66}" destId="{8BBE8280-1495-4A01-89FE-606422D6CB56}" srcOrd="0" destOrd="0" presId="urn:microsoft.com/office/officeart/2005/8/layout/orgChart1"/>
    <dgm:cxn modelId="{691E4218-CA3C-4E31-8DB6-6850289632B5}" type="presParOf" srcId="{2686E63D-7A33-4CB5-9BE7-0F09C6B78C66}" destId="{68CAD896-8BCE-4347-AE64-0FCFFE7C5241}" srcOrd="1" destOrd="0" presId="urn:microsoft.com/office/officeart/2005/8/layout/orgChart1"/>
    <dgm:cxn modelId="{BD68F8F4-3B01-42CC-8F4A-B719FB7386E0}" type="presParOf" srcId="{68CAD896-8BCE-4347-AE64-0FCFFE7C5241}" destId="{155FCC88-D791-4FDD-8A4D-FC86F22EF3FD}" srcOrd="0" destOrd="0" presId="urn:microsoft.com/office/officeart/2005/8/layout/orgChart1"/>
    <dgm:cxn modelId="{D69A4586-11F4-4D61-9DB6-5B1E2045AF36}" type="presParOf" srcId="{155FCC88-D791-4FDD-8A4D-FC86F22EF3FD}" destId="{B0B0A3BD-9FE5-4BFF-88AD-A62A8761BD4B}" srcOrd="0" destOrd="0" presId="urn:microsoft.com/office/officeart/2005/8/layout/orgChart1"/>
    <dgm:cxn modelId="{C4724685-106F-4386-8DC0-8AA729A70FAD}" type="presParOf" srcId="{155FCC88-D791-4FDD-8A4D-FC86F22EF3FD}" destId="{AECF6DAE-C17C-4E69-83D7-79F64176D324}" srcOrd="1" destOrd="0" presId="urn:microsoft.com/office/officeart/2005/8/layout/orgChart1"/>
    <dgm:cxn modelId="{FE1E3D62-1132-4B3A-AFB2-ABC50265A66A}" type="presParOf" srcId="{68CAD896-8BCE-4347-AE64-0FCFFE7C5241}" destId="{A3DE6CD8-F727-4440-815E-9462000FAFB6}" srcOrd="1" destOrd="0" presId="urn:microsoft.com/office/officeart/2005/8/layout/orgChart1"/>
    <dgm:cxn modelId="{44049B5B-5FA5-495D-979B-6134986B0E9B}" type="presParOf" srcId="{A3DE6CD8-F727-4440-815E-9462000FAFB6}" destId="{26BEC71E-85B3-4C3E-B46F-CF228B6483D6}" srcOrd="0" destOrd="0" presId="urn:microsoft.com/office/officeart/2005/8/layout/orgChart1"/>
    <dgm:cxn modelId="{D5BE9CFA-AB6D-4585-8F3A-9DE1B6843BB7}" type="presParOf" srcId="{A3DE6CD8-F727-4440-815E-9462000FAFB6}" destId="{49E42D57-3F91-4DB2-91C3-644C44019710}" srcOrd="1" destOrd="0" presId="urn:microsoft.com/office/officeart/2005/8/layout/orgChart1"/>
    <dgm:cxn modelId="{BCC4E448-A57F-4578-A030-BECFC1F24D16}" type="presParOf" srcId="{49E42D57-3F91-4DB2-91C3-644C44019710}" destId="{8B1E807E-C622-40E4-8620-71D00767D563}" srcOrd="0" destOrd="0" presId="urn:microsoft.com/office/officeart/2005/8/layout/orgChart1"/>
    <dgm:cxn modelId="{11957170-68C2-4C61-82F2-504CB17BDBFC}" type="presParOf" srcId="{8B1E807E-C622-40E4-8620-71D00767D563}" destId="{E1AB2484-FA64-415C-A92A-623821F31162}" srcOrd="0" destOrd="0" presId="urn:microsoft.com/office/officeart/2005/8/layout/orgChart1"/>
    <dgm:cxn modelId="{25EEB749-B275-4A50-A373-9FAC8BDC25B5}" type="presParOf" srcId="{8B1E807E-C622-40E4-8620-71D00767D563}" destId="{A0262F79-FA99-4B89-B7DD-B9AB26D72047}" srcOrd="1" destOrd="0" presId="urn:microsoft.com/office/officeart/2005/8/layout/orgChart1"/>
    <dgm:cxn modelId="{5818F581-663E-4FFF-A52A-C13FD41412E1}" type="presParOf" srcId="{49E42D57-3F91-4DB2-91C3-644C44019710}" destId="{40954D70-E0C6-4D0C-89F1-1BF6A90E2487}" srcOrd="1" destOrd="0" presId="urn:microsoft.com/office/officeart/2005/8/layout/orgChart1"/>
    <dgm:cxn modelId="{5261A23B-64C3-453C-BCBF-A721F873E16B}" type="presParOf" srcId="{49E42D57-3F91-4DB2-91C3-644C44019710}" destId="{0D4B0B68-B90F-4E81-A751-67CD93440684}" srcOrd="2" destOrd="0" presId="urn:microsoft.com/office/officeart/2005/8/layout/orgChart1"/>
    <dgm:cxn modelId="{3145FCAB-FC05-414C-BF33-787D9E03517E}" type="presParOf" srcId="{68CAD896-8BCE-4347-AE64-0FCFFE7C5241}" destId="{7D81F0FF-119B-41CA-9F1F-D7C8E0B280D8}" srcOrd="2" destOrd="0" presId="urn:microsoft.com/office/officeart/2005/8/layout/orgChart1"/>
    <dgm:cxn modelId="{6512CD32-2A20-4B35-9C4A-138E9EEBC5EC}" type="presParOf" srcId="{2686E63D-7A33-4CB5-9BE7-0F09C6B78C66}" destId="{1071A7CB-92A7-4DFF-A3D4-7B3147C87A08}" srcOrd="2" destOrd="0" presId="urn:microsoft.com/office/officeart/2005/8/layout/orgChart1"/>
    <dgm:cxn modelId="{4700F16F-46B7-4E2E-B719-4EE6B501B26D}" type="presParOf" srcId="{2686E63D-7A33-4CB5-9BE7-0F09C6B78C66}" destId="{3C1ABC2A-1DED-4224-8DB5-2C9E9B8464A7}" srcOrd="3" destOrd="0" presId="urn:microsoft.com/office/officeart/2005/8/layout/orgChart1"/>
    <dgm:cxn modelId="{45629B80-B733-4FC7-B07B-08325467C714}" type="presParOf" srcId="{3C1ABC2A-1DED-4224-8DB5-2C9E9B8464A7}" destId="{6D1B3033-C095-4662-9EF1-C75B6437D98F}" srcOrd="0" destOrd="0" presId="urn:microsoft.com/office/officeart/2005/8/layout/orgChart1"/>
    <dgm:cxn modelId="{5391F9BA-3F19-4F60-BE01-635D49FEE19D}" type="presParOf" srcId="{6D1B3033-C095-4662-9EF1-C75B6437D98F}" destId="{35C32DB5-53E0-47D0-A0CC-DA25C44AE5AE}" srcOrd="0" destOrd="0" presId="urn:microsoft.com/office/officeart/2005/8/layout/orgChart1"/>
    <dgm:cxn modelId="{83362A24-3F9E-45F4-B56A-BF42AF74958A}" type="presParOf" srcId="{6D1B3033-C095-4662-9EF1-C75B6437D98F}" destId="{162DE437-6473-4CE7-A089-D2D42272C189}" srcOrd="1" destOrd="0" presId="urn:microsoft.com/office/officeart/2005/8/layout/orgChart1"/>
    <dgm:cxn modelId="{9DBFC2DC-A2B1-42DD-A21C-CD8CBC555DE1}" type="presParOf" srcId="{3C1ABC2A-1DED-4224-8DB5-2C9E9B8464A7}" destId="{7BE8B05E-41AB-4B73-9B1E-CA3EC7460F2E}" srcOrd="1" destOrd="0" presId="urn:microsoft.com/office/officeart/2005/8/layout/orgChart1"/>
    <dgm:cxn modelId="{7495D243-B750-4699-8DA7-D0DD84E2FE73}" type="presParOf" srcId="{7BE8B05E-41AB-4B73-9B1E-CA3EC7460F2E}" destId="{E1FE0127-4179-40CD-BC86-74867ABFA636}" srcOrd="0" destOrd="0" presId="urn:microsoft.com/office/officeart/2005/8/layout/orgChart1"/>
    <dgm:cxn modelId="{82344D60-1557-45C7-80B3-85876C93E6C3}" type="presParOf" srcId="{7BE8B05E-41AB-4B73-9B1E-CA3EC7460F2E}" destId="{C10C00D0-4E18-4AB2-A558-8C77DFA68AF8}" srcOrd="1" destOrd="0" presId="urn:microsoft.com/office/officeart/2005/8/layout/orgChart1"/>
    <dgm:cxn modelId="{3344E2E6-CF97-4BCC-9F9A-995F5ED3B5E6}" type="presParOf" srcId="{C10C00D0-4E18-4AB2-A558-8C77DFA68AF8}" destId="{6F082C78-2506-4B86-9DB6-403B5D6B951B}" srcOrd="0" destOrd="0" presId="urn:microsoft.com/office/officeart/2005/8/layout/orgChart1"/>
    <dgm:cxn modelId="{03BA9BD6-FCDB-461F-BC22-925A33628B97}" type="presParOf" srcId="{6F082C78-2506-4B86-9DB6-403B5D6B951B}" destId="{DBB1E842-DA5C-4371-9C09-778426E92ABD}" srcOrd="0" destOrd="0" presId="urn:microsoft.com/office/officeart/2005/8/layout/orgChart1"/>
    <dgm:cxn modelId="{ADAE7C00-8D45-4537-BBD2-E06DA5FF73BB}" type="presParOf" srcId="{6F082C78-2506-4B86-9DB6-403B5D6B951B}" destId="{3BAA8F55-51B8-40D5-8FFE-431BADF26A53}" srcOrd="1" destOrd="0" presId="urn:microsoft.com/office/officeart/2005/8/layout/orgChart1"/>
    <dgm:cxn modelId="{42FB26A0-42CD-43D5-8416-17353D03B3C9}" type="presParOf" srcId="{C10C00D0-4E18-4AB2-A558-8C77DFA68AF8}" destId="{B3C33567-955D-4CB6-B324-B8C741693C5C}" srcOrd="1" destOrd="0" presId="urn:microsoft.com/office/officeart/2005/8/layout/orgChart1"/>
    <dgm:cxn modelId="{44C48EBE-C8AF-40D2-A3E7-4CB436CA7E4D}" type="presParOf" srcId="{C10C00D0-4E18-4AB2-A558-8C77DFA68AF8}" destId="{739D37D1-8916-4E10-8080-B3EB069BA427}" srcOrd="2" destOrd="0" presId="urn:microsoft.com/office/officeart/2005/8/layout/orgChart1"/>
    <dgm:cxn modelId="{F893B908-BF74-4428-B9CB-E54FB8C05A74}" type="presParOf" srcId="{7BE8B05E-41AB-4B73-9B1E-CA3EC7460F2E}" destId="{BC1C4CF9-4C08-41DA-A9E2-C032783192AD}" srcOrd="2" destOrd="0" presId="urn:microsoft.com/office/officeart/2005/8/layout/orgChart1"/>
    <dgm:cxn modelId="{DC754725-4CB0-42EB-8A5B-3FA5F47BD96F}" type="presParOf" srcId="{7BE8B05E-41AB-4B73-9B1E-CA3EC7460F2E}" destId="{A7E1F85F-03CF-472A-A8F2-93280C268313}" srcOrd="3" destOrd="0" presId="urn:microsoft.com/office/officeart/2005/8/layout/orgChart1"/>
    <dgm:cxn modelId="{839B7334-E650-4109-84D2-044490501471}" type="presParOf" srcId="{A7E1F85F-03CF-472A-A8F2-93280C268313}" destId="{155D9D60-E7FD-467F-BF29-825046A40924}" srcOrd="0" destOrd="0" presId="urn:microsoft.com/office/officeart/2005/8/layout/orgChart1"/>
    <dgm:cxn modelId="{CDC01F01-75BF-45B0-B5D3-B28108DB9230}" type="presParOf" srcId="{155D9D60-E7FD-467F-BF29-825046A40924}" destId="{4F96FB61-B264-49CF-B5D2-E07C4748AFB4}" srcOrd="0" destOrd="0" presId="urn:microsoft.com/office/officeart/2005/8/layout/orgChart1"/>
    <dgm:cxn modelId="{4FA3B3B7-35C9-4AF2-9FB9-27511D404FC2}" type="presParOf" srcId="{155D9D60-E7FD-467F-BF29-825046A40924}" destId="{569ECB8A-CAE7-4047-8CEB-A48AEB95C912}" srcOrd="1" destOrd="0" presId="urn:microsoft.com/office/officeart/2005/8/layout/orgChart1"/>
    <dgm:cxn modelId="{08323382-1698-4597-AD7D-F0EF29DF0C67}" type="presParOf" srcId="{A7E1F85F-03CF-472A-A8F2-93280C268313}" destId="{A37B28BD-93A0-46FD-96E3-B13867E09EDA}" srcOrd="1" destOrd="0" presId="urn:microsoft.com/office/officeart/2005/8/layout/orgChart1"/>
    <dgm:cxn modelId="{421A797B-1011-4919-913E-B642DC198972}" type="presParOf" srcId="{A37B28BD-93A0-46FD-96E3-B13867E09EDA}" destId="{8272AB3A-5868-4D34-9609-D42F0F2D0034}" srcOrd="0" destOrd="0" presId="urn:microsoft.com/office/officeart/2005/8/layout/orgChart1"/>
    <dgm:cxn modelId="{A724E849-8BEA-43A0-8126-35C229310236}" type="presParOf" srcId="{A37B28BD-93A0-46FD-96E3-B13867E09EDA}" destId="{26FC0F01-6127-40E4-907E-64C6B32377F5}" srcOrd="1" destOrd="0" presId="urn:microsoft.com/office/officeart/2005/8/layout/orgChart1"/>
    <dgm:cxn modelId="{47D70604-ECA7-46C5-BB39-2612EACD9173}" type="presParOf" srcId="{26FC0F01-6127-40E4-907E-64C6B32377F5}" destId="{60CEEFB6-3EC9-434E-B764-F2B28288FDC9}" srcOrd="0" destOrd="0" presId="urn:microsoft.com/office/officeart/2005/8/layout/orgChart1"/>
    <dgm:cxn modelId="{696880C1-337E-4826-AB0D-E76FFFB5BCC1}" type="presParOf" srcId="{60CEEFB6-3EC9-434E-B764-F2B28288FDC9}" destId="{40558B27-CB9D-43FA-814B-6BAB78FFCD59}" srcOrd="0" destOrd="0" presId="urn:microsoft.com/office/officeart/2005/8/layout/orgChart1"/>
    <dgm:cxn modelId="{7430DD9A-8409-4928-B334-7ECBE4FE9223}" type="presParOf" srcId="{60CEEFB6-3EC9-434E-B764-F2B28288FDC9}" destId="{5A69DAED-DDEC-468A-ADFB-DAD6959387D2}" srcOrd="1" destOrd="0" presId="urn:microsoft.com/office/officeart/2005/8/layout/orgChart1"/>
    <dgm:cxn modelId="{5B062D06-EBCD-4B1B-B038-E6343365F904}" type="presParOf" srcId="{26FC0F01-6127-40E4-907E-64C6B32377F5}" destId="{0DBC9931-DB77-4EAB-9D68-9B345745BC5B}" srcOrd="1" destOrd="0" presId="urn:microsoft.com/office/officeart/2005/8/layout/orgChart1"/>
    <dgm:cxn modelId="{200AB579-0581-485A-BCFD-79520B12D1BF}" type="presParOf" srcId="{0DBC9931-DB77-4EAB-9D68-9B345745BC5B}" destId="{B6B7B34A-D89C-4CB5-93C6-980EFE7DB37B}" srcOrd="0" destOrd="0" presId="urn:microsoft.com/office/officeart/2005/8/layout/orgChart1"/>
    <dgm:cxn modelId="{3E9403F1-B993-4238-AB00-34D4657657F9}" type="presParOf" srcId="{0DBC9931-DB77-4EAB-9D68-9B345745BC5B}" destId="{5D81F419-29B4-439E-A0D5-3D581AD98D0E}" srcOrd="1" destOrd="0" presId="urn:microsoft.com/office/officeart/2005/8/layout/orgChart1"/>
    <dgm:cxn modelId="{AFFAE9F6-3367-43B2-8EF9-C2E1B8C01F53}" type="presParOf" srcId="{5D81F419-29B4-439E-A0D5-3D581AD98D0E}" destId="{E318B33E-3B6A-40E5-825E-D3170EB769BA}" srcOrd="0" destOrd="0" presId="urn:microsoft.com/office/officeart/2005/8/layout/orgChart1"/>
    <dgm:cxn modelId="{9755056D-4AC5-48ED-AB6E-8253AB690175}" type="presParOf" srcId="{E318B33E-3B6A-40E5-825E-D3170EB769BA}" destId="{E56B0F7F-6DED-40A4-ACF6-49B05B6F9D5C}" srcOrd="0" destOrd="0" presId="urn:microsoft.com/office/officeart/2005/8/layout/orgChart1"/>
    <dgm:cxn modelId="{3ABB7F67-D0A5-40CE-8F43-A5D441251F57}" type="presParOf" srcId="{E318B33E-3B6A-40E5-825E-D3170EB769BA}" destId="{9E140C30-8F66-474F-9AC4-37FDB1F4C7AC}" srcOrd="1" destOrd="0" presId="urn:microsoft.com/office/officeart/2005/8/layout/orgChart1"/>
    <dgm:cxn modelId="{D5D61103-332F-4C36-8885-50D1C9E8FD0B}" type="presParOf" srcId="{5D81F419-29B4-439E-A0D5-3D581AD98D0E}" destId="{11317E26-D11F-4E27-9BC9-AEADACF2CBE3}" srcOrd="1" destOrd="0" presId="urn:microsoft.com/office/officeart/2005/8/layout/orgChart1"/>
    <dgm:cxn modelId="{DA7E1796-A197-47A3-A05C-C9C49B5166F9}" type="presParOf" srcId="{5D81F419-29B4-439E-A0D5-3D581AD98D0E}" destId="{2B7AEDB3-63D6-42DF-BEEF-43669212920F}" srcOrd="2" destOrd="0" presId="urn:microsoft.com/office/officeart/2005/8/layout/orgChart1"/>
    <dgm:cxn modelId="{60D5A83F-1E6C-4D72-B528-2674ECDA5EF9}" type="presParOf" srcId="{26FC0F01-6127-40E4-907E-64C6B32377F5}" destId="{8D65A55D-5757-41CB-8DA2-D551E391A1B8}" srcOrd="2" destOrd="0" presId="urn:microsoft.com/office/officeart/2005/8/layout/orgChart1"/>
    <dgm:cxn modelId="{F5CDD904-C232-4201-A6B3-2D60CB6B3BE5}" type="presParOf" srcId="{A37B28BD-93A0-46FD-96E3-B13867E09EDA}" destId="{70ED8B7C-69F2-47AC-9EA2-49B73C0F0982}" srcOrd="2" destOrd="0" presId="urn:microsoft.com/office/officeart/2005/8/layout/orgChart1"/>
    <dgm:cxn modelId="{6EBD61C8-CCA4-4FDB-8277-556B0D80A1DD}" type="presParOf" srcId="{A37B28BD-93A0-46FD-96E3-B13867E09EDA}" destId="{3D177F90-ECC8-47DB-AEEC-D0C4A5F1FC34}" srcOrd="3" destOrd="0" presId="urn:microsoft.com/office/officeart/2005/8/layout/orgChart1"/>
    <dgm:cxn modelId="{ECD2E603-E269-492D-A400-060933D1BF9C}" type="presParOf" srcId="{3D177F90-ECC8-47DB-AEEC-D0C4A5F1FC34}" destId="{0FEDA868-EA4A-4D87-9C83-FE40E4F4EE45}" srcOrd="0" destOrd="0" presId="urn:microsoft.com/office/officeart/2005/8/layout/orgChart1"/>
    <dgm:cxn modelId="{FB60C78A-4BF9-4EEF-B4BB-9862F3542633}" type="presParOf" srcId="{0FEDA868-EA4A-4D87-9C83-FE40E4F4EE45}" destId="{5C0FF238-E965-4537-B4DB-89E6C8D986B3}" srcOrd="0" destOrd="0" presId="urn:microsoft.com/office/officeart/2005/8/layout/orgChart1"/>
    <dgm:cxn modelId="{7A142D9B-F3F8-4299-B505-8FFE143EEEBD}" type="presParOf" srcId="{0FEDA868-EA4A-4D87-9C83-FE40E4F4EE45}" destId="{AFD081D5-27AD-4C3B-8347-8D802F723683}" srcOrd="1" destOrd="0" presId="urn:microsoft.com/office/officeart/2005/8/layout/orgChart1"/>
    <dgm:cxn modelId="{B2967606-907F-4BC5-8734-19FCF8D6C073}" type="presParOf" srcId="{3D177F90-ECC8-47DB-AEEC-D0C4A5F1FC34}" destId="{DF005C3C-E3C0-4009-9A0C-BCB2F408CD87}" srcOrd="1" destOrd="0" presId="urn:microsoft.com/office/officeart/2005/8/layout/orgChart1"/>
    <dgm:cxn modelId="{C09FE615-E02E-4F05-A0D4-8F2E87976651}" type="presParOf" srcId="{DF005C3C-E3C0-4009-9A0C-BCB2F408CD87}" destId="{FFC34EF6-612C-46DA-8315-873910B5C3F6}" srcOrd="0" destOrd="0" presId="urn:microsoft.com/office/officeart/2005/8/layout/orgChart1"/>
    <dgm:cxn modelId="{607DED5C-FC0E-49D0-8898-AEC92D989AA1}" type="presParOf" srcId="{DF005C3C-E3C0-4009-9A0C-BCB2F408CD87}" destId="{3666F58B-3F0B-4706-8822-6EA8D950F8CA}" srcOrd="1" destOrd="0" presId="urn:microsoft.com/office/officeart/2005/8/layout/orgChart1"/>
    <dgm:cxn modelId="{CA8821AA-3344-462C-8DA6-20B417FE0979}" type="presParOf" srcId="{3666F58B-3F0B-4706-8822-6EA8D950F8CA}" destId="{8659C17A-F4DA-4072-BB80-EDDAC9B2A0D8}" srcOrd="0" destOrd="0" presId="urn:microsoft.com/office/officeart/2005/8/layout/orgChart1"/>
    <dgm:cxn modelId="{B299B35B-9FDE-43F1-8B2D-70CC4B445D25}" type="presParOf" srcId="{8659C17A-F4DA-4072-BB80-EDDAC9B2A0D8}" destId="{C22F6C75-08A2-499F-BEDA-0F76720445D0}" srcOrd="0" destOrd="0" presId="urn:microsoft.com/office/officeart/2005/8/layout/orgChart1"/>
    <dgm:cxn modelId="{653557DE-C789-48B1-B08D-583C6779619C}" type="presParOf" srcId="{8659C17A-F4DA-4072-BB80-EDDAC9B2A0D8}" destId="{E63BD043-9268-4189-8E22-17B95AD7CFC8}" srcOrd="1" destOrd="0" presId="urn:microsoft.com/office/officeart/2005/8/layout/orgChart1"/>
    <dgm:cxn modelId="{8FF22CA4-7EE1-4234-B59D-6CCD3B743E32}" type="presParOf" srcId="{3666F58B-3F0B-4706-8822-6EA8D950F8CA}" destId="{A9BE59B1-8F0F-47B2-8D37-48EA451D1243}" srcOrd="1" destOrd="0" presId="urn:microsoft.com/office/officeart/2005/8/layout/orgChart1"/>
    <dgm:cxn modelId="{8DD04C0B-3E4F-4E27-B7FB-23F3694C9401}" type="presParOf" srcId="{3666F58B-3F0B-4706-8822-6EA8D950F8CA}" destId="{7B5F305A-92F9-4E9C-9567-9248BB916929}" srcOrd="2" destOrd="0" presId="urn:microsoft.com/office/officeart/2005/8/layout/orgChart1"/>
    <dgm:cxn modelId="{56DF1C7C-56F7-4D3F-9C23-7636931EF4D4}" type="presParOf" srcId="{3D177F90-ECC8-47DB-AEEC-D0C4A5F1FC34}" destId="{6F6CC0AD-2D82-480C-99D3-E7DFD10B667D}" srcOrd="2" destOrd="0" presId="urn:microsoft.com/office/officeart/2005/8/layout/orgChart1"/>
    <dgm:cxn modelId="{C5474E88-9CD4-4711-AF3E-30D83929E1CF}" type="presParOf" srcId="{A7E1F85F-03CF-472A-A8F2-93280C268313}" destId="{EE30BD4B-3B11-460B-89E7-10EC86BB10A4}" srcOrd="2" destOrd="0" presId="urn:microsoft.com/office/officeart/2005/8/layout/orgChart1"/>
    <dgm:cxn modelId="{E33810C2-08C5-492B-9303-FD1B92F1F643}" type="presParOf" srcId="{7BE8B05E-41AB-4B73-9B1E-CA3EC7460F2E}" destId="{D4564441-BE02-4939-ACB6-E3301F0E5C6A}" srcOrd="4" destOrd="0" presId="urn:microsoft.com/office/officeart/2005/8/layout/orgChart1"/>
    <dgm:cxn modelId="{B2D8BAF7-5DC4-44FD-A175-5CDA8AF9CF3A}" type="presParOf" srcId="{7BE8B05E-41AB-4B73-9B1E-CA3EC7460F2E}" destId="{DFF45861-91EA-452A-9A90-D8DCE4B26DEB}" srcOrd="5" destOrd="0" presId="urn:microsoft.com/office/officeart/2005/8/layout/orgChart1"/>
    <dgm:cxn modelId="{5D1A1DF7-3F23-4A5A-B9D2-EC5D7A9A0D4F}" type="presParOf" srcId="{DFF45861-91EA-452A-9A90-D8DCE4B26DEB}" destId="{E56299BF-F961-4E0B-BD56-D7A6AE9338CB}" srcOrd="0" destOrd="0" presId="urn:microsoft.com/office/officeart/2005/8/layout/orgChart1"/>
    <dgm:cxn modelId="{7C43B448-3474-4340-BADC-ED7349FFBDDF}" type="presParOf" srcId="{E56299BF-F961-4E0B-BD56-D7A6AE9338CB}" destId="{2948C4F6-2578-419D-9DD8-15F0608AC372}" srcOrd="0" destOrd="0" presId="urn:microsoft.com/office/officeart/2005/8/layout/orgChart1"/>
    <dgm:cxn modelId="{E5BE941A-5474-47B7-81C1-A2E9E2B796DD}" type="presParOf" srcId="{E56299BF-F961-4E0B-BD56-D7A6AE9338CB}" destId="{4EED508A-7769-4959-9790-3AE2CF3C8F70}" srcOrd="1" destOrd="0" presId="urn:microsoft.com/office/officeart/2005/8/layout/orgChart1"/>
    <dgm:cxn modelId="{9E4048F5-F6ED-4469-9187-182B624E2B01}" type="presParOf" srcId="{DFF45861-91EA-452A-9A90-D8DCE4B26DEB}" destId="{7B79926C-BE6E-4C6F-93CD-8EBEDE9E714D}" srcOrd="1" destOrd="0" presId="urn:microsoft.com/office/officeart/2005/8/layout/orgChart1"/>
    <dgm:cxn modelId="{36754C52-A0D1-40D5-B21E-161F5468A5F9}" type="presParOf" srcId="{DFF45861-91EA-452A-9A90-D8DCE4B26DEB}" destId="{CE164A07-AED2-412C-A77E-33441C3B9DD3}" srcOrd="2" destOrd="0" presId="urn:microsoft.com/office/officeart/2005/8/layout/orgChart1"/>
    <dgm:cxn modelId="{E2E71878-03A2-4C7A-8563-7FEF2A5B87D1}" type="presParOf" srcId="{7BE8B05E-41AB-4B73-9B1E-CA3EC7460F2E}" destId="{C23398FB-1E1B-4FC9-88B7-2C9361FDA776}" srcOrd="6" destOrd="0" presId="urn:microsoft.com/office/officeart/2005/8/layout/orgChart1"/>
    <dgm:cxn modelId="{B58DAEF8-7246-47D6-BE2C-A95603B04D98}" type="presParOf" srcId="{7BE8B05E-41AB-4B73-9B1E-CA3EC7460F2E}" destId="{7C310E9D-76A9-4C67-A152-D7BB9A1A1061}" srcOrd="7" destOrd="0" presId="urn:microsoft.com/office/officeart/2005/8/layout/orgChart1"/>
    <dgm:cxn modelId="{4BA977DB-B053-417F-9E47-7C3948B4243A}" type="presParOf" srcId="{7C310E9D-76A9-4C67-A152-D7BB9A1A1061}" destId="{67C1091A-9AB5-4D07-B9E6-BE0D6CC87342}" srcOrd="0" destOrd="0" presId="urn:microsoft.com/office/officeart/2005/8/layout/orgChart1"/>
    <dgm:cxn modelId="{F81989D6-7D63-4E8F-B416-9E531AD2D802}" type="presParOf" srcId="{67C1091A-9AB5-4D07-B9E6-BE0D6CC87342}" destId="{862E68BB-5478-4453-B290-786856E35E21}" srcOrd="0" destOrd="0" presId="urn:microsoft.com/office/officeart/2005/8/layout/orgChart1"/>
    <dgm:cxn modelId="{C08CEE21-A994-4AB3-827A-591FDAEADC0D}" type="presParOf" srcId="{67C1091A-9AB5-4D07-B9E6-BE0D6CC87342}" destId="{8B5E5500-C3EC-4DA9-959C-0D93AC77C419}" srcOrd="1" destOrd="0" presId="urn:microsoft.com/office/officeart/2005/8/layout/orgChart1"/>
    <dgm:cxn modelId="{84DD2E41-4387-48B2-9C4E-EF844320F209}" type="presParOf" srcId="{7C310E9D-76A9-4C67-A152-D7BB9A1A1061}" destId="{EF5EC9F0-4E52-4D01-ACD1-86C164D57008}" srcOrd="1" destOrd="0" presId="urn:microsoft.com/office/officeart/2005/8/layout/orgChart1"/>
    <dgm:cxn modelId="{9720521B-D90B-4686-818D-C3624BF39535}" type="presParOf" srcId="{EF5EC9F0-4E52-4D01-ACD1-86C164D57008}" destId="{57645F5D-4095-4893-8246-1F341D97DEF5}" srcOrd="0" destOrd="0" presId="urn:microsoft.com/office/officeart/2005/8/layout/orgChart1"/>
    <dgm:cxn modelId="{51F13F55-C4B9-415F-AFD5-B2C5DB078B4A}" type="presParOf" srcId="{EF5EC9F0-4E52-4D01-ACD1-86C164D57008}" destId="{24AFC7FB-4CA5-4AFB-90BB-B59937CBE16A}" srcOrd="1" destOrd="0" presId="urn:microsoft.com/office/officeart/2005/8/layout/orgChart1"/>
    <dgm:cxn modelId="{39C8E4BD-A542-4279-B0DB-8BBDD4C084BE}" type="presParOf" srcId="{24AFC7FB-4CA5-4AFB-90BB-B59937CBE16A}" destId="{D32FC3C8-D929-4804-BE82-6BA67A347F89}" srcOrd="0" destOrd="0" presId="urn:microsoft.com/office/officeart/2005/8/layout/orgChart1"/>
    <dgm:cxn modelId="{7B29CE53-63B0-4D6D-AA2D-6EBFF71DCF30}" type="presParOf" srcId="{D32FC3C8-D929-4804-BE82-6BA67A347F89}" destId="{33E4DAE2-A40E-48FD-8042-AB884E236BCC}" srcOrd="0" destOrd="0" presId="urn:microsoft.com/office/officeart/2005/8/layout/orgChart1"/>
    <dgm:cxn modelId="{5E11392F-3B14-4F55-B8D8-37A17BA349C2}" type="presParOf" srcId="{D32FC3C8-D929-4804-BE82-6BA67A347F89}" destId="{45DC7B8E-BB48-4CDF-AD35-EB2C5C8910FB}" srcOrd="1" destOrd="0" presId="urn:microsoft.com/office/officeart/2005/8/layout/orgChart1"/>
    <dgm:cxn modelId="{54F2C017-D977-4E1D-BC7C-D06A23687DBE}" type="presParOf" srcId="{24AFC7FB-4CA5-4AFB-90BB-B59937CBE16A}" destId="{070F8E83-C36F-4497-85C5-4B44B5949FAA}" srcOrd="1" destOrd="0" presId="urn:microsoft.com/office/officeart/2005/8/layout/orgChart1"/>
    <dgm:cxn modelId="{702B7AB7-B932-4660-8E7F-662B2225AC2B}" type="presParOf" srcId="{070F8E83-C36F-4497-85C5-4B44B5949FAA}" destId="{88C1ACCF-B54C-446D-ADB6-F5C80F3A63C3}" srcOrd="0" destOrd="0" presId="urn:microsoft.com/office/officeart/2005/8/layout/orgChart1"/>
    <dgm:cxn modelId="{86827867-3256-479F-B3DB-0CBA33C24E90}" type="presParOf" srcId="{070F8E83-C36F-4497-85C5-4B44B5949FAA}" destId="{2842F5CF-E2A6-4189-98B9-698AB6341A60}" srcOrd="1" destOrd="0" presId="urn:microsoft.com/office/officeart/2005/8/layout/orgChart1"/>
    <dgm:cxn modelId="{FA061E7D-5529-4B4B-BF09-82BD3FAABF9A}" type="presParOf" srcId="{2842F5CF-E2A6-4189-98B9-698AB6341A60}" destId="{A0D04C3F-56AC-43F7-9EE0-8EEB4AA14BC2}" srcOrd="0" destOrd="0" presId="urn:microsoft.com/office/officeart/2005/8/layout/orgChart1"/>
    <dgm:cxn modelId="{1A2A22DB-941C-45C3-95AE-65221647438D}" type="presParOf" srcId="{A0D04C3F-56AC-43F7-9EE0-8EEB4AA14BC2}" destId="{598E36A2-FA64-493D-81B9-2E66B75BCBF0}" srcOrd="0" destOrd="0" presId="urn:microsoft.com/office/officeart/2005/8/layout/orgChart1"/>
    <dgm:cxn modelId="{4662F787-5810-404B-B51E-D1537F92F113}" type="presParOf" srcId="{A0D04C3F-56AC-43F7-9EE0-8EEB4AA14BC2}" destId="{9AE46199-9F54-434C-8E3C-D2D7167208A4}" srcOrd="1" destOrd="0" presId="urn:microsoft.com/office/officeart/2005/8/layout/orgChart1"/>
    <dgm:cxn modelId="{50803A0B-1E31-4401-B326-29068E9A244D}" type="presParOf" srcId="{2842F5CF-E2A6-4189-98B9-698AB6341A60}" destId="{9DE33877-5E40-44AA-8E6E-30898D754B00}" srcOrd="1" destOrd="0" presId="urn:microsoft.com/office/officeart/2005/8/layout/orgChart1"/>
    <dgm:cxn modelId="{662B4E2C-84FF-44EC-87A0-3169E1F5AA31}" type="presParOf" srcId="{2842F5CF-E2A6-4189-98B9-698AB6341A60}" destId="{28842330-A9F2-4E23-BDA5-2DC2864B739D}" srcOrd="2" destOrd="0" presId="urn:microsoft.com/office/officeart/2005/8/layout/orgChart1"/>
    <dgm:cxn modelId="{2BB00884-2CC4-41D2-91B2-705B72468C13}" type="presParOf" srcId="{24AFC7FB-4CA5-4AFB-90BB-B59937CBE16A}" destId="{A2E7AE82-D031-4722-8E05-2E6E13679E9E}" srcOrd="2" destOrd="0" presId="urn:microsoft.com/office/officeart/2005/8/layout/orgChart1"/>
    <dgm:cxn modelId="{340CD9BA-2960-4CC3-85EE-E96641EEB36C}" type="presParOf" srcId="{7C310E9D-76A9-4C67-A152-D7BB9A1A1061}" destId="{0EE0B114-63F0-4BEF-92D4-368E2E97B160}" srcOrd="2" destOrd="0" presId="urn:microsoft.com/office/officeart/2005/8/layout/orgChart1"/>
    <dgm:cxn modelId="{6CC4E7B5-8F66-4EDC-979B-EF10020BBDD4}" type="presParOf" srcId="{3C1ABC2A-1DED-4224-8DB5-2C9E9B8464A7}" destId="{21C2D4BE-2C2E-4ACE-80E5-91D655209C6D}" srcOrd="2" destOrd="0" presId="urn:microsoft.com/office/officeart/2005/8/layout/orgChart1"/>
    <dgm:cxn modelId="{A532134F-3944-4F18-B86A-1A87BE2F5983}" type="presParOf" srcId="{BEE509CB-191C-4BE6-865B-25E4ED5D562E}" destId="{F91F54B8-17C1-43B5-8FEF-4909301B707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645F5D-4095-4893-8246-1F341D97DEF5}">
      <dsp:nvSpPr>
        <dsp:cNvPr id="0" name=""/>
        <dsp:cNvSpPr/>
      </dsp:nvSpPr>
      <dsp:spPr>
        <a:xfrm>
          <a:off x="4239019" y="2235987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398FB-1E1B-4FC9-88B7-2C9361FDA776}">
      <dsp:nvSpPr>
        <dsp:cNvPr id="0" name=""/>
        <dsp:cNvSpPr/>
      </dsp:nvSpPr>
      <dsp:spPr>
        <a:xfrm>
          <a:off x="3084449" y="1656662"/>
          <a:ext cx="1480949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1480949" y="85674"/>
              </a:lnTo>
              <a:lnTo>
                <a:pt x="1480949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64441-BE02-4939-ACB6-E3301F0E5C6A}">
      <dsp:nvSpPr>
        <dsp:cNvPr id="0" name=""/>
        <dsp:cNvSpPr/>
      </dsp:nvSpPr>
      <dsp:spPr>
        <a:xfrm>
          <a:off x="3084449" y="1656662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493649" y="85674"/>
              </a:lnTo>
              <a:lnTo>
                <a:pt x="493649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34EF6-612C-46DA-8315-873910B5C3F6}">
      <dsp:nvSpPr>
        <dsp:cNvPr id="0" name=""/>
        <dsp:cNvSpPr/>
      </dsp:nvSpPr>
      <dsp:spPr>
        <a:xfrm>
          <a:off x="2758069" y="2815312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ED8B7C-69F2-47AC-9EA2-49B73C0F0982}">
      <dsp:nvSpPr>
        <dsp:cNvPr id="0" name=""/>
        <dsp:cNvSpPr/>
      </dsp:nvSpPr>
      <dsp:spPr>
        <a:xfrm>
          <a:off x="2590800" y="2235987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493649" y="85674"/>
              </a:lnTo>
              <a:lnTo>
                <a:pt x="493649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7B34A-D89C-4CB5-93C6-980EFE7DB37B}">
      <dsp:nvSpPr>
        <dsp:cNvPr id="0" name=""/>
        <dsp:cNvSpPr/>
      </dsp:nvSpPr>
      <dsp:spPr>
        <a:xfrm>
          <a:off x="1770770" y="2815312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2AB3A-5868-4D34-9609-D42F0F2D0034}">
      <dsp:nvSpPr>
        <dsp:cNvPr id="0" name=""/>
        <dsp:cNvSpPr/>
      </dsp:nvSpPr>
      <dsp:spPr>
        <a:xfrm>
          <a:off x="2097150" y="2235987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493649" y="0"/>
              </a:moveTo>
              <a:lnTo>
                <a:pt x="493649" y="85674"/>
              </a:lnTo>
              <a:lnTo>
                <a:pt x="0" y="85674"/>
              </a:lnTo>
              <a:lnTo>
                <a:pt x="0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1C4CF9-4C08-41DA-A9E2-C032783192AD}">
      <dsp:nvSpPr>
        <dsp:cNvPr id="0" name=""/>
        <dsp:cNvSpPr/>
      </dsp:nvSpPr>
      <dsp:spPr>
        <a:xfrm>
          <a:off x="2590800" y="1656662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493649" y="0"/>
              </a:moveTo>
              <a:lnTo>
                <a:pt x="493649" y="85674"/>
              </a:lnTo>
              <a:lnTo>
                <a:pt x="0" y="85674"/>
              </a:lnTo>
              <a:lnTo>
                <a:pt x="0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FE0127-4179-40CD-BC86-74867ABFA636}">
      <dsp:nvSpPr>
        <dsp:cNvPr id="0" name=""/>
        <dsp:cNvSpPr/>
      </dsp:nvSpPr>
      <dsp:spPr>
        <a:xfrm>
          <a:off x="1627179" y="1610942"/>
          <a:ext cx="1457270" cy="91440"/>
        </a:xfrm>
        <a:custGeom>
          <a:avLst/>
          <a:gdLst/>
          <a:ahLst/>
          <a:cxnLst/>
          <a:rect l="0" t="0" r="0" b="0"/>
          <a:pathLst>
            <a:path>
              <a:moveTo>
                <a:pt x="1457270" y="45720"/>
              </a:moveTo>
              <a:lnTo>
                <a:pt x="0" y="45720"/>
              </a:lnTo>
              <a:lnTo>
                <a:pt x="0" y="654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1A7CB-92A7-4DFF-A3D4-7B3147C87A08}">
      <dsp:nvSpPr>
        <dsp:cNvPr id="0" name=""/>
        <dsp:cNvSpPr/>
      </dsp:nvSpPr>
      <dsp:spPr>
        <a:xfrm>
          <a:off x="1748331" y="1077338"/>
          <a:ext cx="1336118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1336118" y="85674"/>
              </a:lnTo>
              <a:lnTo>
                <a:pt x="1336118" y="171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EC71E-85B3-4C3E-B46F-CF228B6483D6}">
      <dsp:nvSpPr>
        <dsp:cNvPr id="0" name=""/>
        <dsp:cNvSpPr/>
      </dsp:nvSpPr>
      <dsp:spPr>
        <a:xfrm>
          <a:off x="85832" y="1656662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BE8280-1495-4A01-89FE-606422D6CB56}">
      <dsp:nvSpPr>
        <dsp:cNvPr id="0" name=""/>
        <dsp:cNvSpPr/>
      </dsp:nvSpPr>
      <dsp:spPr>
        <a:xfrm>
          <a:off x="412212" y="1077338"/>
          <a:ext cx="1336118" cy="171349"/>
        </a:xfrm>
        <a:custGeom>
          <a:avLst/>
          <a:gdLst/>
          <a:ahLst/>
          <a:cxnLst/>
          <a:rect l="0" t="0" r="0" b="0"/>
          <a:pathLst>
            <a:path>
              <a:moveTo>
                <a:pt x="1336118" y="0"/>
              </a:moveTo>
              <a:lnTo>
                <a:pt x="1336118" y="85674"/>
              </a:lnTo>
              <a:lnTo>
                <a:pt x="0" y="85674"/>
              </a:lnTo>
              <a:lnTo>
                <a:pt x="0" y="171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2649F-B198-432B-B6B9-7DD3A887F0BC}">
      <dsp:nvSpPr>
        <dsp:cNvPr id="0" name=""/>
        <dsp:cNvSpPr/>
      </dsp:nvSpPr>
      <dsp:spPr>
        <a:xfrm>
          <a:off x="1340356" y="669363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html</a:t>
          </a:r>
          <a:endParaRPr lang="cs-CZ" sz="2400" kern="1200" dirty="0"/>
        </a:p>
      </dsp:txBody>
      <dsp:txXfrm>
        <a:off x="1340356" y="669363"/>
        <a:ext cx="815950" cy="407975"/>
      </dsp:txXfrm>
    </dsp:sp>
    <dsp:sp modelId="{B0B0A3BD-9FE5-4BFF-88AD-A62A8761BD4B}">
      <dsp:nvSpPr>
        <dsp:cNvPr id="0" name=""/>
        <dsp:cNvSpPr/>
      </dsp:nvSpPr>
      <dsp:spPr>
        <a:xfrm>
          <a:off x="4237" y="124868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head</a:t>
          </a:r>
          <a:endParaRPr lang="cs-CZ" sz="2400" kern="1200" dirty="0"/>
        </a:p>
      </dsp:txBody>
      <dsp:txXfrm>
        <a:off x="4237" y="1248687"/>
        <a:ext cx="815950" cy="407975"/>
      </dsp:txXfrm>
    </dsp:sp>
    <dsp:sp modelId="{E1AB2484-FA64-415C-A92A-623821F31162}">
      <dsp:nvSpPr>
        <dsp:cNvPr id="0" name=""/>
        <dsp:cNvSpPr/>
      </dsp:nvSpPr>
      <dsp:spPr>
        <a:xfrm>
          <a:off x="208225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title</a:t>
          </a:r>
          <a:endParaRPr lang="cs-CZ" sz="2400" kern="1200" dirty="0"/>
        </a:p>
      </dsp:txBody>
      <dsp:txXfrm>
        <a:off x="208225" y="1828012"/>
        <a:ext cx="815950" cy="407975"/>
      </dsp:txXfrm>
    </dsp:sp>
    <dsp:sp modelId="{35C32DB5-53E0-47D0-A0CC-DA25C44AE5AE}">
      <dsp:nvSpPr>
        <dsp:cNvPr id="0" name=""/>
        <dsp:cNvSpPr/>
      </dsp:nvSpPr>
      <dsp:spPr>
        <a:xfrm>
          <a:off x="2676474" y="124868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body</a:t>
          </a:r>
          <a:endParaRPr lang="cs-CZ" sz="2400" kern="1200" dirty="0"/>
        </a:p>
      </dsp:txBody>
      <dsp:txXfrm>
        <a:off x="2676474" y="1248687"/>
        <a:ext cx="815950" cy="407975"/>
      </dsp:txXfrm>
    </dsp:sp>
    <dsp:sp modelId="{DBB1E842-DA5C-4371-9C09-778426E92ABD}">
      <dsp:nvSpPr>
        <dsp:cNvPr id="0" name=""/>
        <dsp:cNvSpPr/>
      </dsp:nvSpPr>
      <dsp:spPr>
        <a:xfrm>
          <a:off x="1219204" y="1676400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h1</a:t>
          </a:r>
          <a:endParaRPr lang="cs-CZ" sz="2400" kern="1200" dirty="0"/>
        </a:p>
      </dsp:txBody>
      <dsp:txXfrm>
        <a:off x="1219204" y="1676400"/>
        <a:ext cx="815950" cy="407975"/>
      </dsp:txXfrm>
    </dsp:sp>
    <dsp:sp modelId="{4F96FB61-B264-49CF-B5D2-E07C4748AFB4}">
      <dsp:nvSpPr>
        <dsp:cNvPr id="0" name=""/>
        <dsp:cNvSpPr/>
      </dsp:nvSpPr>
      <dsp:spPr>
        <a:xfrm>
          <a:off x="2182824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ul</a:t>
          </a:r>
          <a:endParaRPr lang="cs-CZ" sz="2400" kern="1200" dirty="0"/>
        </a:p>
      </dsp:txBody>
      <dsp:txXfrm>
        <a:off x="2182824" y="1828012"/>
        <a:ext cx="815950" cy="407975"/>
      </dsp:txXfrm>
    </dsp:sp>
    <dsp:sp modelId="{40558B27-CB9D-43FA-814B-6BAB78FFCD59}">
      <dsp:nvSpPr>
        <dsp:cNvPr id="0" name=""/>
        <dsp:cNvSpPr/>
      </dsp:nvSpPr>
      <dsp:spPr>
        <a:xfrm>
          <a:off x="1689175" y="240733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li</a:t>
          </a:r>
          <a:endParaRPr lang="cs-CZ" sz="2400" kern="1200" dirty="0"/>
        </a:p>
      </dsp:txBody>
      <dsp:txXfrm>
        <a:off x="1689175" y="2407337"/>
        <a:ext cx="815950" cy="407975"/>
      </dsp:txXfrm>
    </dsp:sp>
    <dsp:sp modelId="{E56B0F7F-6DED-40A4-ACF6-49B05B6F9D5C}">
      <dsp:nvSpPr>
        <dsp:cNvPr id="0" name=""/>
        <dsp:cNvSpPr/>
      </dsp:nvSpPr>
      <dsp:spPr>
        <a:xfrm>
          <a:off x="1893162" y="2986661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a</a:t>
          </a:r>
          <a:endParaRPr lang="cs-CZ" sz="2400" kern="1200" dirty="0"/>
        </a:p>
      </dsp:txBody>
      <dsp:txXfrm>
        <a:off x="1893162" y="2986661"/>
        <a:ext cx="815950" cy="407975"/>
      </dsp:txXfrm>
    </dsp:sp>
    <dsp:sp modelId="{5C0FF238-E965-4537-B4DB-89E6C8D986B3}">
      <dsp:nvSpPr>
        <dsp:cNvPr id="0" name=""/>
        <dsp:cNvSpPr/>
      </dsp:nvSpPr>
      <dsp:spPr>
        <a:xfrm>
          <a:off x="2676474" y="240733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li</a:t>
          </a:r>
          <a:endParaRPr lang="cs-CZ" sz="2400" kern="1200" dirty="0"/>
        </a:p>
      </dsp:txBody>
      <dsp:txXfrm>
        <a:off x="2676474" y="2407337"/>
        <a:ext cx="815950" cy="407975"/>
      </dsp:txXfrm>
    </dsp:sp>
    <dsp:sp modelId="{C22F6C75-08A2-499F-BEDA-0F76720445D0}">
      <dsp:nvSpPr>
        <dsp:cNvPr id="0" name=""/>
        <dsp:cNvSpPr/>
      </dsp:nvSpPr>
      <dsp:spPr>
        <a:xfrm>
          <a:off x="2880462" y="2986661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a</a:t>
          </a:r>
          <a:endParaRPr lang="cs-CZ" sz="2400" kern="1200" dirty="0"/>
        </a:p>
      </dsp:txBody>
      <dsp:txXfrm>
        <a:off x="2880462" y="2986661"/>
        <a:ext cx="815950" cy="407975"/>
      </dsp:txXfrm>
    </dsp:sp>
    <dsp:sp modelId="{2948C4F6-2578-419D-9DD8-15F0608AC372}">
      <dsp:nvSpPr>
        <dsp:cNvPr id="0" name=""/>
        <dsp:cNvSpPr/>
      </dsp:nvSpPr>
      <dsp:spPr>
        <a:xfrm>
          <a:off x="3170124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a</a:t>
          </a:r>
          <a:endParaRPr lang="cs-CZ" sz="2400" kern="1200" dirty="0"/>
        </a:p>
      </dsp:txBody>
      <dsp:txXfrm>
        <a:off x="3170124" y="1828012"/>
        <a:ext cx="815950" cy="407975"/>
      </dsp:txXfrm>
    </dsp:sp>
    <dsp:sp modelId="{862E68BB-5478-4453-B290-786856E35E21}">
      <dsp:nvSpPr>
        <dsp:cNvPr id="0" name=""/>
        <dsp:cNvSpPr/>
      </dsp:nvSpPr>
      <dsp:spPr>
        <a:xfrm>
          <a:off x="4157424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p</a:t>
          </a:r>
          <a:endParaRPr lang="cs-CZ" sz="2400" kern="1200" dirty="0"/>
        </a:p>
      </dsp:txBody>
      <dsp:txXfrm>
        <a:off x="4157424" y="1828012"/>
        <a:ext cx="815950" cy="407975"/>
      </dsp:txXfrm>
    </dsp:sp>
    <dsp:sp modelId="{33E4DAE2-A40E-48FD-8042-AB884E236BCC}">
      <dsp:nvSpPr>
        <dsp:cNvPr id="0" name=""/>
        <dsp:cNvSpPr/>
      </dsp:nvSpPr>
      <dsp:spPr>
        <a:xfrm>
          <a:off x="4361411" y="240733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strong</a:t>
          </a:r>
          <a:endParaRPr lang="cs-CZ" sz="2400" kern="1200" dirty="0"/>
        </a:p>
      </dsp:txBody>
      <dsp:txXfrm>
        <a:off x="4361411" y="2407337"/>
        <a:ext cx="815950" cy="407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C1ACCF-B54C-446D-ADB6-F5C80F3A63C3}">
      <dsp:nvSpPr>
        <dsp:cNvPr id="0" name=""/>
        <dsp:cNvSpPr/>
      </dsp:nvSpPr>
      <dsp:spPr>
        <a:xfrm>
          <a:off x="4239019" y="2815312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645F5D-4095-4893-8246-1F341D97DEF5}">
      <dsp:nvSpPr>
        <dsp:cNvPr id="0" name=""/>
        <dsp:cNvSpPr/>
      </dsp:nvSpPr>
      <dsp:spPr>
        <a:xfrm>
          <a:off x="4519679" y="2235987"/>
          <a:ext cx="91440" cy="1713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398FB-1E1B-4FC9-88B7-2C9361FDA776}">
      <dsp:nvSpPr>
        <dsp:cNvPr id="0" name=""/>
        <dsp:cNvSpPr/>
      </dsp:nvSpPr>
      <dsp:spPr>
        <a:xfrm>
          <a:off x="3084449" y="1656662"/>
          <a:ext cx="1480949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1480949" y="85674"/>
              </a:lnTo>
              <a:lnTo>
                <a:pt x="1480949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64441-BE02-4939-ACB6-E3301F0E5C6A}">
      <dsp:nvSpPr>
        <dsp:cNvPr id="0" name=""/>
        <dsp:cNvSpPr/>
      </dsp:nvSpPr>
      <dsp:spPr>
        <a:xfrm>
          <a:off x="3084449" y="1656662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493649" y="85674"/>
              </a:lnTo>
              <a:lnTo>
                <a:pt x="493649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34EF6-612C-46DA-8315-873910B5C3F6}">
      <dsp:nvSpPr>
        <dsp:cNvPr id="0" name=""/>
        <dsp:cNvSpPr/>
      </dsp:nvSpPr>
      <dsp:spPr>
        <a:xfrm>
          <a:off x="2758069" y="2815312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ED8B7C-69F2-47AC-9EA2-49B73C0F0982}">
      <dsp:nvSpPr>
        <dsp:cNvPr id="0" name=""/>
        <dsp:cNvSpPr/>
      </dsp:nvSpPr>
      <dsp:spPr>
        <a:xfrm>
          <a:off x="2590800" y="2235987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493649" y="85674"/>
              </a:lnTo>
              <a:lnTo>
                <a:pt x="493649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7B34A-D89C-4CB5-93C6-980EFE7DB37B}">
      <dsp:nvSpPr>
        <dsp:cNvPr id="0" name=""/>
        <dsp:cNvSpPr/>
      </dsp:nvSpPr>
      <dsp:spPr>
        <a:xfrm>
          <a:off x="1770770" y="2815312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2AB3A-5868-4D34-9609-D42F0F2D0034}">
      <dsp:nvSpPr>
        <dsp:cNvPr id="0" name=""/>
        <dsp:cNvSpPr/>
      </dsp:nvSpPr>
      <dsp:spPr>
        <a:xfrm>
          <a:off x="2097150" y="2235987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493649" y="0"/>
              </a:moveTo>
              <a:lnTo>
                <a:pt x="493649" y="85674"/>
              </a:lnTo>
              <a:lnTo>
                <a:pt x="0" y="85674"/>
              </a:lnTo>
              <a:lnTo>
                <a:pt x="0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1C4CF9-4C08-41DA-A9E2-C032783192AD}">
      <dsp:nvSpPr>
        <dsp:cNvPr id="0" name=""/>
        <dsp:cNvSpPr/>
      </dsp:nvSpPr>
      <dsp:spPr>
        <a:xfrm>
          <a:off x="2590800" y="1656662"/>
          <a:ext cx="493649" cy="171349"/>
        </a:xfrm>
        <a:custGeom>
          <a:avLst/>
          <a:gdLst/>
          <a:ahLst/>
          <a:cxnLst/>
          <a:rect l="0" t="0" r="0" b="0"/>
          <a:pathLst>
            <a:path>
              <a:moveTo>
                <a:pt x="493649" y="0"/>
              </a:moveTo>
              <a:lnTo>
                <a:pt x="493649" y="85674"/>
              </a:lnTo>
              <a:lnTo>
                <a:pt x="0" y="85674"/>
              </a:lnTo>
              <a:lnTo>
                <a:pt x="0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FE0127-4179-40CD-BC86-74867ABFA636}">
      <dsp:nvSpPr>
        <dsp:cNvPr id="0" name=""/>
        <dsp:cNvSpPr/>
      </dsp:nvSpPr>
      <dsp:spPr>
        <a:xfrm>
          <a:off x="1603500" y="1656662"/>
          <a:ext cx="1480949" cy="171349"/>
        </a:xfrm>
        <a:custGeom>
          <a:avLst/>
          <a:gdLst/>
          <a:ahLst/>
          <a:cxnLst/>
          <a:rect l="0" t="0" r="0" b="0"/>
          <a:pathLst>
            <a:path>
              <a:moveTo>
                <a:pt x="1480949" y="0"/>
              </a:moveTo>
              <a:lnTo>
                <a:pt x="1480949" y="85674"/>
              </a:lnTo>
              <a:lnTo>
                <a:pt x="0" y="85674"/>
              </a:lnTo>
              <a:lnTo>
                <a:pt x="0" y="17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1A7CB-92A7-4DFF-A3D4-7B3147C87A08}">
      <dsp:nvSpPr>
        <dsp:cNvPr id="0" name=""/>
        <dsp:cNvSpPr/>
      </dsp:nvSpPr>
      <dsp:spPr>
        <a:xfrm>
          <a:off x="1748331" y="1077338"/>
          <a:ext cx="1336118" cy="171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674"/>
              </a:lnTo>
              <a:lnTo>
                <a:pt x="1336118" y="85674"/>
              </a:lnTo>
              <a:lnTo>
                <a:pt x="1336118" y="171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EC71E-85B3-4C3E-B46F-CF228B6483D6}">
      <dsp:nvSpPr>
        <dsp:cNvPr id="0" name=""/>
        <dsp:cNvSpPr/>
      </dsp:nvSpPr>
      <dsp:spPr>
        <a:xfrm>
          <a:off x="85832" y="1656662"/>
          <a:ext cx="122392" cy="375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37"/>
              </a:lnTo>
              <a:lnTo>
                <a:pt x="122392" y="375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BE8280-1495-4A01-89FE-606422D6CB56}">
      <dsp:nvSpPr>
        <dsp:cNvPr id="0" name=""/>
        <dsp:cNvSpPr/>
      </dsp:nvSpPr>
      <dsp:spPr>
        <a:xfrm>
          <a:off x="412212" y="1077338"/>
          <a:ext cx="1336118" cy="171349"/>
        </a:xfrm>
        <a:custGeom>
          <a:avLst/>
          <a:gdLst/>
          <a:ahLst/>
          <a:cxnLst/>
          <a:rect l="0" t="0" r="0" b="0"/>
          <a:pathLst>
            <a:path>
              <a:moveTo>
                <a:pt x="1336118" y="0"/>
              </a:moveTo>
              <a:lnTo>
                <a:pt x="1336118" y="85674"/>
              </a:lnTo>
              <a:lnTo>
                <a:pt x="0" y="85674"/>
              </a:lnTo>
              <a:lnTo>
                <a:pt x="0" y="171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2649F-B198-432B-B6B9-7DD3A887F0BC}">
      <dsp:nvSpPr>
        <dsp:cNvPr id="0" name=""/>
        <dsp:cNvSpPr/>
      </dsp:nvSpPr>
      <dsp:spPr>
        <a:xfrm>
          <a:off x="1340356" y="669363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html</a:t>
          </a:r>
          <a:endParaRPr lang="cs-CZ" sz="2400" kern="1200" dirty="0"/>
        </a:p>
      </dsp:txBody>
      <dsp:txXfrm>
        <a:off x="1340356" y="669363"/>
        <a:ext cx="815950" cy="407975"/>
      </dsp:txXfrm>
    </dsp:sp>
    <dsp:sp modelId="{B0B0A3BD-9FE5-4BFF-88AD-A62A8761BD4B}">
      <dsp:nvSpPr>
        <dsp:cNvPr id="0" name=""/>
        <dsp:cNvSpPr/>
      </dsp:nvSpPr>
      <dsp:spPr>
        <a:xfrm>
          <a:off x="4237" y="124868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head</a:t>
          </a:r>
          <a:endParaRPr lang="cs-CZ" sz="2400" kern="1200" dirty="0"/>
        </a:p>
      </dsp:txBody>
      <dsp:txXfrm>
        <a:off x="4237" y="1248687"/>
        <a:ext cx="815950" cy="407975"/>
      </dsp:txXfrm>
    </dsp:sp>
    <dsp:sp modelId="{E1AB2484-FA64-415C-A92A-623821F31162}">
      <dsp:nvSpPr>
        <dsp:cNvPr id="0" name=""/>
        <dsp:cNvSpPr/>
      </dsp:nvSpPr>
      <dsp:spPr>
        <a:xfrm>
          <a:off x="208225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title</a:t>
          </a:r>
          <a:endParaRPr lang="cs-CZ" sz="2400" kern="1200" dirty="0"/>
        </a:p>
      </dsp:txBody>
      <dsp:txXfrm>
        <a:off x="208225" y="1828012"/>
        <a:ext cx="815950" cy="407975"/>
      </dsp:txXfrm>
    </dsp:sp>
    <dsp:sp modelId="{35C32DB5-53E0-47D0-A0CC-DA25C44AE5AE}">
      <dsp:nvSpPr>
        <dsp:cNvPr id="0" name=""/>
        <dsp:cNvSpPr/>
      </dsp:nvSpPr>
      <dsp:spPr>
        <a:xfrm>
          <a:off x="2676474" y="124868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body</a:t>
          </a:r>
          <a:endParaRPr lang="cs-CZ" sz="2400" kern="1200" dirty="0"/>
        </a:p>
      </dsp:txBody>
      <dsp:txXfrm>
        <a:off x="2676474" y="1248687"/>
        <a:ext cx="815950" cy="407975"/>
      </dsp:txXfrm>
    </dsp:sp>
    <dsp:sp modelId="{DBB1E842-DA5C-4371-9C09-778426E92ABD}">
      <dsp:nvSpPr>
        <dsp:cNvPr id="0" name=""/>
        <dsp:cNvSpPr/>
      </dsp:nvSpPr>
      <dsp:spPr>
        <a:xfrm>
          <a:off x="1195525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h1</a:t>
          </a:r>
          <a:endParaRPr lang="cs-CZ" sz="2400" kern="1200" dirty="0"/>
        </a:p>
      </dsp:txBody>
      <dsp:txXfrm>
        <a:off x="1195525" y="1828012"/>
        <a:ext cx="815950" cy="407975"/>
      </dsp:txXfrm>
    </dsp:sp>
    <dsp:sp modelId="{4F96FB61-B264-49CF-B5D2-E07C4748AFB4}">
      <dsp:nvSpPr>
        <dsp:cNvPr id="0" name=""/>
        <dsp:cNvSpPr/>
      </dsp:nvSpPr>
      <dsp:spPr>
        <a:xfrm>
          <a:off x="2182824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ul</a:t>
          </a:r>
          <a:endParaRPr lang="cs-CZ" sz="2400" kern="1200" dirty="0"/>
        </a:p>
      </dsp:txBody>
      <dsp:txXfrm>
        <a:off x="2182824" y="1828012"/>
        <a:ext cx="815950" cy="407975"/>
      </dsp:txXfrm>
    </dsp:sp>
    <dsp:sp modelId="{40558B27-CB9D-43FA-814B-6BAB78FFCD59}">
      <dsp:nvSpPr>
        <dsp:cNvPr id="0" name=""/>
        <dsp:cNvSpPr/>
      </dsp:nvSpPr>
      <dsp:spPr>
        <a:xfrm>
          <a:off x="1689175" y="240733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li</a:t>
          </a:r>
          <a:endParaRPr lang="cs-CZ" sz="2400" kern="1200" dirty="0"/>
        </a:p>
      </dsp:txBody>
      <dsp:txXfrm>
        <a:off x="1689175" y="2407337"/>
        <a:ext cx="815950" cy="407975"/>
      </dsp:txXfrm>
    </dsp:sp>
    <dsp:sp modelId="{E56B0F7F-6DED-40A4-ACF6-49B05B6F9D5C}">
      <dsp:nvSpPr>
        <dsp:cNvPr id="0" name=""/>
        <dsp:cNvSpPr/>
      </dsp:nvSpPr>
      <dsp:spPr>
        <a:xfrm>
          <a:off x="1893162" y="2986661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a</a:t>
          </a:r>
          <a:endParaRPr lang="cs-CZ" sz="2400" kern="1200" dirty="0"/>
        </a:p>
      </dsp:txBody>
      <dsp:txXfrm>
        <a:off x="1893162" y="2986661"/>
        <a:ext cx="815950" cy="407975"/>
      </dsp:txXfrm>
    </dsp:sp>
    <dsp:sp modelId="{5C0FF238-E965-4537-B4DB-89E6C8D986B3}">
      <dsp:nvSpPr>
        <dsp:cNvPr id="0" name=""/>
        <dsp:cNvSpPr/>
      </dsp:nvSpPr>
      <dsp:spPr>
        <a:xfrm>
          <a:off x="2676474" y="240733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li</a:t>
          </a:r>
          <a:endParaRPr lang="cs-CZ" sz="2400" kern="1200" dirty="0"/>
        </a:p>
      </dsp:txBody>
      <dsp:txXfrm>
        <a:off x="2676474" y="2407337"/>
        <a:ext cx="815950" cy="407975"/>
      </dsp:txXfrm>
    </dsp:sp>
    <dsp:sp modelId="{C22F6C75-08A2-499F-BEDA-0F76720445D0}">
      <dsp:nvSpPr>
        <dsp:cNvPr id="0" name=""/>
        <dsp:cNvSpPr/>
      </dsp:nvSpPr>
      <dsp:spPr>
        <a:xfrm>
          <a:off x="2880462" y="2986661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a</a:t>
          </a:r>
          <a:endParaRPr lang="cs-CZ" sz="2400" kern="1200" dirty="0"/>
        </a:p>
      </dsp:txBody>
      <dsp:txXfrm>
        <a:off x="2880462" y="2986661"/>
        <a:ext cx="815950" cy="407975"/>
      </dsp:txXfrm>
    </dsp:sp>
    <dsp:sp modelId="{2948C4F6-2578-419D-9DD8-15F0608AC372}">
      <dsp:nvSpPr>
        <dsp:cNvPr id="0" name=""/>
        <dsp:cNvSpPr/>
      </dsp:nvSpPr>
      <dsp:spPr>
        <a:xfrm>
          <a:off x="3170124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a</a:t>
          </a:r>
          <a:endParaRPr lang="cs-CZ" sz="2400" kern="1200" dirty="0"/>
        </a:p>
      </dsp:txBody>
      <dsp:txXfrm>
        <a:off x="3170124" y="1828012"/>
        <a:ext cx="815950" cy="407975"/>
      </dsp:txXfrm>
    </dsp:sp>
    <dsp:sp modelId="{862E68BB-5478-4453-B290-786856E35E21}">
      <dsp:nvSpPr>
        <dsp:cNvPr id="0" name=""/>
        <dsp:cNvSpPr/>
      </dsp:nvSpPr>
      <dsp:spPr>
        <a:xfrm>
          <a:off x="4157424" y="1828012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p</a:t>
          </a:r>
          <a:endParaRPr lang="cs-CZ" sz="2400" kern="1200" dirty="0"/>
        </a:p>
      </dsp:txBody>
      <dsp:txXfrm>
        <a:off x="4157424" y="1828012"/>
        <a:ext cx="815950" cy="407975"/>
      </dsp:txXfrm>
    </dsp:sp>
    <dsp:sp modelId="{33E4DAE2-A40E-48FD-8042-AB884E236BCC}">
      <dsp:nvSpPr>
        <dsp:cNvPr id="0" name=""/>
        <dsp:cNvSpPr/>
      </dsp:nvSpPr>
      <dsp:spPr>
        <a:xfrm>
          <a:off x="4157424" y="2407337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err="1" smtClean="0"/>
            <a:t>strong</a:t>
          </a:r>
          <a:endParaRPr lang="cs-CZ" sz="2400" kern="1200" dirty="0"/>
        </a:p>
      </dsp:txBody>
      <dsp:txXfrm>
        <a:off x="4157424" y="2407337"/>
        <a:ext cx="815950" cy="407975"/>
      </dsp:txXfrm>
    </dsp:sp>
    <dsp:sp modelId="{598E36A2-FA64-493D-81B9-2E66B75BCBF0}">
      <dsp:nvSpPr>
        <dsp:cNvPr id="0" name=""/>
        <dsp:cNvSpPr/>
      </dsp:nvSpPr>
      <dsp:spPr>
        <a:xfrm>
          <a:off x="4361411" y="2986661"/>
          <a:ext cx="815950" cy="407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a</a:t>
          </a:r>
          <a:endParaRPr lang="cs-CZ" sz="2400" kern="1200" dirty="0"/>
        </a:p>
      </dsp:txBody>
      <dsp:txXfrm>
        <a:off x="4361411" y="2986661"/>
        <a:ext cx="815950" cy="407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F63A7-3803-42CA-816A-13FBC2B28CD8}" type="datetimeFigureOut">
              <a:rPr lang="cs-CZ" smtClean="0"/>
              <a:pPr/>
              <a:t>29. 2. 2016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EFD1D-C21B-46E4-8FDD-6C5CCE34C2B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729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latin typeface="+mn-lt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latin typeface="+mn-lt"/>
              </a:endParaRPr>
            </a:p>
          </p:txBody>
        </p:sp>
      </p:grpSp>
      <p:sp>
        <p:nvSpPr>
          <p:cNvPr id="11674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D5912-576B-42C4-8453-5B28E20FE4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4A5AF-642A-48DD-8E00-E3A8BFF49E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5A964-0509-4A33-95A7-A58F55541E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6E423-B3F7-4342-8E87-06A5FB304E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F2A0D-5142-4D74-A5B9-4F6F2C1CAC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2ED42-17D8-4875-9C3C-C637D8F694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354E3-68F2-4A97-A857-FDE92A7FBF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8AB83-33B4-4ED2-AC7C-6073878E96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02551-9C49-4554-A443-1F8E20E70A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7AE5B-5CA0-4B0F-87CF-DA33A1749D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FF1A7-7B6C-4268-9EEC-C38AFF915E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1571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11571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latin typeface="+mn-lt"/>
              </a:endParaRPr>
            </a:p>
          </p:txBody>
        </p:sp>
        <p:sp>
          <p:nvSpPr>
            <p:cNvPr id="11571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latin typeface="+mn-lt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572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572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C09CDC3E-4869-4ED4-85D3-C958F8C352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CSS</a:t>
            </a:r>
            <a:endParaRPr lang="cs-CZ" dirty="0" smtClean="0"/>
          </a:p>
        </p:txBody>
      </p:sp>
      <p:sp>
        <p:nvSpPr>
          <p:cNvPr id="3075" name="Podnadpis 2"/>
          <p:cNvSpPr>
            <a:spLocks noGrp="1"/>
          </p:cNvSpPr>
          <p:nvPr>
            <p:ph type="subTitle" idx="1"/>
          </p:nvPr>
        </p:nvSpPr>
        <p:spPr>
          <a:xfrm>
            <a:off x="1476375" y="2781300"/>
            <a:ext cx="7239000" cy="1752600"/>
          </a:xfrm>
        </p:spPr>
        <p:txBody>
          <a:bodyPr/>
          <a:lstStyle/>
          <a:p>
            <a:pPr algn="ctr"/>
            <a:endParaRPr lang="cs-CZ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Selektor potomka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Odvozený selektor v css1 označovaný jako kontextový</a:t>
            </a:r>
          </a:p>
          <a:p>
            <a:r>
              <a:rPr lang="cs-CZ" altLang="cs-CZ" smtClean="0"/>
              <a:t>Umožňuje naformátovat značku na základě její souvislosti s jinými značkami, </a:t>
            </a:r>
          </a:p>
          <a:p>
            <a:r>
              <a:rPr lang="cs-CZ" altLang="cs-CZ" smtClean="0"/>
              <a:t>Souvislosti vycházejí z hiearchie umístění značek ve stromu html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387770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2592388" cy="533400"/>
          </a:xfrm>
        </p:spPr>
        <p:txBody>
          <a:bodyPr/>
          <a:lstStyle/>
          <a:p>
            <a:r>
              <a:rPr lang="cs-CZ" altLang="cs-CZ" smtClean="0"/>
              <a:t>Strom html</a:t>
            </a: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762000" y="990600"/>
            <a:ext cx="7696200" cy="609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dirty="0" smtClean="0"/>
              <a:t>předek – potomek </a:t>
            </a:r>
            <a:r>
              <a:rPr lang="cs-CZ" altLang="cs-CZ" dirty="0" smtClean="0"/>
              <a:t>– sourozenec</a:t>
            </a:r>
            <a:endParaRPr lang="cs-CZ" altLang="cs-CZ" dirty="0" smtClean="0"/>
          </a:p>
        </p:txBody>
      </p:sp>
      <p:sp>
        <p:nvSpPr>
          <p:cNvPr id="37892" name="Obdélník 3"/>
          <p:cNvSpPr>
            <a:spLocks noChangeArrowheads="1"/>
          </p:cNvSpPr>
          <p:nvPr/>
        </p:nvSpPr>
        <p:spPr bwMode="auto">
          <a:xfrm>
            <a:off x="1066800" y="1905000"/>
            <a:ext cx="65532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&lt;html&gt;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&lt;head&gt;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&lt;title&gt;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&lt;/head&gt;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&lt;body&gt;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&lt;h1&gt;nadpis&lt;/h1&gt;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&lt;ul&gt;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   &lt;li&gt;&lt;a&gt;odkaz1&lt;/a&gt;&lt;/li&gt;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   &lt;li&gt;&lt;a&gt;odkaz2&lt;/a&gt;&lt;/li&gt;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&lt;/ul&gt;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&lt;a&gt;odkaz3&lt;/a&gt;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   &lt;p&gt;text&lt;strong&gt;důležitý text&lt;/strong&gt;&lt;/p&gt;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  &lt;/body&gt;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&lt;/html&gt;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3657600" y="1371600"/>
          <a:ext cx="5181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4582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dpis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313613" cy="1143000"/>
          </a:xfrm>
        </p:spPr>
        <p:txBody>
          <a:bodyPr/>
          <a:lstStyle/>
          <a:p>
            <a:r>
              <a:rPr lang="cs-CZ" altLang="cs-CZ" smtClean="0"/>
              <a:t>Selektor potomka</a:t>
            </a:r>
          </a:p>
        </p:txBody>
      </p:sp>
      <p:sp>
        <p:nvSpPr>
          <p:cNvPr id="38915" name="Zástupný symbol pro obsah 2"/>
          <p:cNvSpPr>
            <a:spLocks noGrp="1"/>
          </p:cNvSpPr>
          <p:nvPr>
            <p:ph idx="1"/>
          </p:nvPr>
        </p:nvSpPr>
        <p:spPr>
          <a:xfrm>
            <a:off x="1143000" y="5257800"/>
            <a:ext cx="7543800" cy="992188"/>
          </a:xfrm>
        </p:spPr>
        <p:txBody>
          <a:bodyPr/>
          <a:lstStyle/>
          <a:p>
            <a:r>
              <a:rPr lang="cs-CZ" altLang="cs-CZ" smtClean="0"/>
              <a:t>Formátování se aplikuje pouze na značky, které jsou potomkem jiných značek nebo stylů</a:t>
            </a:r>
          </a:p>
          <a:p>
            <a:endParaRPr lang="cs-CZ" altLang="cs-CZ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3810000" y="152400"/>
          <a:ext cx="5181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371600" y="1828800"/>
            <a:ext cx="2211388" cy="4619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li a {</a:t>
            </a:r>
            <a:r>
              <a:rPr lang="cs-CZ" sz="2400" dirty="0" err="1">
                <a:latin typeface="+mn-lt"/>
              </a:rPr>
              <a:t>color</a:t>
            </a:r>
            <a:r>
              <a:rPr lang="cs-CZ" sz="2400" dirty="0">
                <a:latin typeface="+mn-lt"/>
              </a:rPr>
              <a:t>: </a:t>
            </a:r>
            <a:r>
              <a:rPr lang="cs-CZ" sz="2400" dirty="0" err="1">
                <a:latin typeface="+mn-lt"/>
              </a:rPr>
              <a:t>red</a:t>
            </a:r>
            <a:r>
              <a:rPr lang="cs-CZ" sz="2400" dirty="0">
                <a:latin typeface="+mn-lt"/>
              </a:rPr>
              <a:t>;}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371600" y="2438400"/>
            <a:ext cx="3733800" cy="1200150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Červený bude pouze odkaz, který je potomkem li a </a:t>
            </a:r>
            <a:r>
              <a:rPr lang="cs-CZ" sz="2400" dirty="0" err="1">
                <a:latin typeface="+mn-lt"/>
              </a:rPr>
              <a:t>ul</a:t>
            </a:r>
            <a:r>
              <a:rPr lang="cs-CZ" sz="2400" dirty="0">
                <a:latin typeface="+mn-lt"/>
              </a:rPr>
              <a:t> 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</a:rPr>
              <a:t>na jiné odkazy se neaplikuje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371600" y="3886200"/>
            <a:ext cx="3178175" cy="4619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p </a:t>
            </a:r>
            <a:r>
              <a:rPr lang="cs-CZ" sz="2400" dirty="0" err="1">
                <a:latin typeface="+mn-lt"/>
              </a:rPr>
              <a:t>strong</a:t>
            </a:r>
            <a:r>
              <a:rPr lang="cs-CZ" sz="2400" dirty="0">
                <a:latin typeface="+mn-lt"/>
              </a:rPr>
              <a:t> a {</a:t>
            </a:r>
            <a:r>
              <a:rPr lang="cs-CZ" sz="2400" dirty="0" err="1">
                <a:latin typeface="+mn-lt"/>
              </a:rPr>
              <a:t>color</a:t>
            </a:r>
            <a:r>
              <a:rPr lang="cs-CZ" sz="2400" dirty="0">
                <a:latin typeface="+mn-lt"/>
              </a:rPr>
              <a:t>: </a:t>
            </a:r>
            <a:r>
              <a:rPr lang="cs-CZ" sz="2400" dirty="0" err="1">
                <a:latin typeface="+mn-lt"/>
              </a:rPr>
              <a:t>blue</a:t>
            </a:r>
            <a:r>
              <a:rPr lang="cs-CZ" sz="2400" dirty="0">
                <a:latin typeface="+mn-lt"/>
              </a:rPr>
              <a:t>;}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1371600" y="4495800"/>
            <a:ext cx="7085013" cy="4619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Modrý bude pouze odkaz, který je potomkem p a </a:t>
            </a:r>
            <a:r>
              <a:rPr lang="cs-CZ" sz="2400" dirty="0" err="1">
                <a:latin typeface="+mn-lt"/>
              </a:rPr>
              <a:t>strong</a:t>
            </a:r>
            <a:endParaRPr lang="cs-CZ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0193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Selektor potomka</a:t>
            </a:r>
          </a:p>
        </p:txBody>
      </p:sp>
      <p:sp>
        <p:nvSpPr>
          <p:cNvPr id="399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Potomkové selektory lze sestavit zkombinováním různých typů selektorů</a:t>
            </a:r>
          </a:p>
          <a:p>
            <a:endParaRPr lang="cs-CZ" altLang="cs-CZ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1371600" y="2895600"/>
            <a:ext cx="3375025" cy="4619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2400" dirty="0" err="1">
                <a:latin typeface="+mn-lt"/>
              </a:rPr>
              <a:t>p.popis</a:t>
            </a:r>
            <a:r>
              <a:rPr lang="cs-CZ" sz="2400" dirty="0">
                <a:latin typeface="+mn-lt"/>
              </a:rPr>
              <a:t> a  {</a:t>
            </a:r>
            <a:r>
              <a:rPr lang="cs-CZ" sz="2400" dirty="0" err="1">
                <a:latin typeface="+mn-lt"/>
              </a:rPr>
              <a:t>color</a:t>
            </a:r>
            <a:r>
              <a:rPr lang="cs-CZ" sz="2400" dirty="0">
                <a:latin typeface="+mn-lt"/>
              </a:rPr>
              <a:t>: </a:t>
            </a:r>
            <a:r>
              <a:rPr lang="cs-CZ" sz="2400" dirty="0" err="1">
                <a:latin typeface="+mn-lt"/>
              </a:rPr>
              <a:t>orange</a:t>
            </a:r>
            <a:r>
              <a:rPr lang="cs-CZ" sz="2400" dirty="0">
                <a:latin typeface="+mn-lt"/>
              </a:rPr>
              <a:t>}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371600" y="4724400"/>
            <a:ext cx="3221038" cy="4619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.popis a  {</a:t>
            </a:r>
            <a:r>
              <a:rPr lang="cs-CZ" sz="2400" dirty="0" err="1">
                <a:latin typeface="+mn-lt"/>
              </a:rPr>
              <a:t>color</a:t>
            </a:r>
            <a:r>
              <a:rPr lang="cs-CZ" sz="2400" dirty="0">
                <a:latin typeface="+mn-lt"/>
              </a:rPr>
              <a:t>: </a:t>
            </a:r>
            <a:r>
              <a:rPr lang="cs-CZ" sz="2400" dirty="0" err="1">
                <a:latin typeface="+mn-lt"/>
              </a:rPr>
              <a:t>orange</a:t>
            </a:r>
            <a:r>
              <a:rPr lang="cs-CZ" sz="2400" dirty="0">
                <a:latin typeface="+mn-lt"/>
              </a:rPr>
              <a:t>}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371600" y="3429000"/>
            <a:ext cx="7239000" cy="8302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Oranžové budou všechny odkazy, které se budou vyskytovat pouze </a:t>
            </a:r>
            <a:r>
              <a:rPr lang="cs-CZ" sz="2400" b="1" dirty="0">
                <a:latin typeface="+mn-lt"/>
              </a:rPr>
              <a:t>v </a:t>
            </a:r>
            <a:r>
              <a:rPr lang="cs-CZ" sz="2400" b="1" i="1" dirty="0">
                <a:latin typeface="+mn-lt"/>
              </a:rPr>
              <a:t>p</a:t>
            </a:r>
            <a:r>
              <a:rPr lang="cs-CZ" sz="2400" dirty="0">
                <a:latin typeface="+mn-lt"/>
              </a:rPr>
              <a:t>, na které se aplikovala třída popis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371600" y="5257800"/>
            <a:ext cx="7620000" cy="830263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Oranžové budou všechny odkazy, které se budou vyskytovat </a:t>
            </a:r>
            <a:r>
              <a:rPr lang="cs-CZ" sz="2400" b="1" dirty="0">
                <a:latin typeface="+mn-lt"/>
              </a:rPr>
              <a:t>ve všech značkách</a:t>
            </a:r>
            <a:r>
              <a:rPr lang="cs-CZ" sz="2400" dirty="0">
                <a:latin typeface="+mn-lt"/>
              </a:rPr>
              <a:t>, na které se aplikovala třída popis</a:t>
            </a:r>
          </a:p>
        </p:txBody>
      </p:sp>
    </p:spTree>
    <p:extLst>
      <p:ext uri="{BB962C8B-B14F-4D97-AF65-F5344CB8AC3E}">
        <p14:creationId xmlns:p14="http://schemas.microsoft.com/office/powerpoint/2010/main" val="292198894"/>
      </p:ext>
    </p:extLst>
  </p:cSld>
  <p:clrMapOvr>
    <a:masterClrMapping/>
  </p:clrMapOvr>
</p:sld>
</file>

<file path=ppt/theme/theme1.xml><?xml version="1.0" encoding="utf-8"?>
<a:theme xmlns:a="http://schemas.openxmlformats.org/drawingml/2006/main" name="Zatmění">
  <a:themeElements>
    <a:clrScheme name="Zatmění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Zatmění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atmění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2234</TotalTime>
  <Words>260</Words>
  <Application>Microsoft Office PowerPoint</Application>
  <PresentationFormat>Předvádění na obrazovce (4:3)</PresentationFormat>
  <Paragraphs>61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Wingdings</vt:lpstr>
      <vt:lpstr>Zatmění</vt:lpstr>
      <vt:lpstr>CSS</vt:lpstr>
      <vt:lpstr>Selektor potomka</vt:lpstr>
      <vt:lpstr>Strom html</vt:lpstr>
      <vt:lpstr>Selektor potomka</vt:lpstr>
      <vt:lpstr>Selektor potomka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Cmd, základní vlastnosti</dc:title>
  <dc:creator>Lenka Závodná</dc:creator>
  <cp:lastModifiedBy>lenka</cp:lastModifiedBy>
  <cp:revision>105</cp:revision>
  <dcterms:created xsi:type="dcterms:W3CDTF">2012-11-16T17:43:47Z</dcterms:created>
  <dcterms:modified xsi:type="dcterms:W3CDTF">2016-02-28T23:16:56Z</dcterms:modified>
</cp:coreProperties>
</file>